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Poppins"/>
      <p:regular r:id="rId46"/>
      <p:bold r:id="rId47"/>
      <p:italic r:id="rId48"/>
      <p:boldItalic r:id="rId49"/>
    </p:embeddedFont>
    <p:embeddedFont>
      <p:font typeface="PT Sans"/>
      <p:regular r:id="rId50"/>
      <p:bold r:id="rId51"/>
      <p:italic r:id="rId52"/>
      <p:boldItalic r:id="rId53"/>
    </p:embeddedFont>
    <p:embeddedFont>
      <p:font typeface="DM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Roboto-regular.fntdata"/><Relationship Id="rId41" Type="http://schemas.openxmlformats.org/officeDocument/2006/relationships/slide" Target="slides/slide37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Poppins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oppins-italic.fntdata"/><Relationship Id="rId47" Type="http://schemas.openxmlformats.org/officeDocument/2006/relationships/font" Target="fonts/Poppins-bold.fntdata"/><Relationship Id="rId49" Type="http://schemas.openxmlformats.org/officeDocument/2006/relationships/font" Target="fonts/Poppi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TSans-bold.fntdata"/><Relationship Id="rId50" Type="http://schemas.openxmlformats.org/officeDocument/2006/relationships/font" Target="fonts/PTSans-regular.fntdata"/><Relationship Id="rId53" Type="http://schemas.openxmlformats.org/officeDocument/2006/relationships/font" Target="fonts/PTSans-boldItalic.fntdata"/><Relationship Id="rId52" Type="http://schemas.openxmlformats.org/officeDocument/2006/relationships/font" Target="fonts/PTSans-italic.fntdata"/><Relationship Id="rId11" Type="http://schemas.openxmlformats.org/officeDocument/2006/relationships/slide" Target="slides/slide7.xml"/><Relationship Id="rId55" Type="http://schemas.openxmlformats.org/officeDocument/2006/relationships/font" Target="fonts/DMSans-bold.fntdata"/><Relationship Id="rId10" Type="http://schemas.openxmlformats.org/officeDocument/2006/relationships/slide" Target="slides/slide6.xml"/><Relationship Id="rId54" Type="http://schemas.openxmlformats.org/officeDocument/2006/relationships/font" Target="fonts/DMSans-regular.fntdata"/><Relationship Id="rId13" Type="http://schemas.openxmlformats.org/officeDocument/2006/relationships/slide" Target="slides/slide9.xml"/><Relationship Id="rId57" Type="http://schemas.openxmlformats.org/officeDocument/2006/relationships/font" Target="fonts/DMSans-boldItalic.fntdata"/><Relationship Id="rId12" Type="http://schemas.openxmlformats.org/officeDocument/2006/relationships/slide" Target="slides/slide8.xml"/><Relationship Id="rId56" Type="http://schemas.openxmlformats.org/officeDocument/2006/relationships/font" Target="fonts/DMSans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1e2550860f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1e2550860f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ethnicity being Mestizo in BINT program.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g1e2550860f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8" name="Google Shape;2658;g1e2550860f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Belmopan City has most of the students.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1e2550860f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5" name="Google Shape;2665;g1e2550860f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students come from Cayo.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g1e2550860f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2" name="Google Shape;2672;g1e2550860f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Lady of Guadalupe as our highest with 33%.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g1e2550860f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9" name="Google Shape;2679;g1e2550860f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54% graduation rate (Below average). Reasons why this could be much higher than the AINT program is because transfers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g1e2550860f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6" name="Google Shape;2686;g1e2550860f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e2550860f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e2550860f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rate for Math in BINT is 81.42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g1e2550860f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0" name="Google Shape;2700;g1e2550860f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85.09% passing rate for students who pass CMPS courses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e2550860f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e2550860f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10.55 percent fail rate for Math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g1e2550860f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4" name="Google Shape;2714;g1e2550860f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13.30 fail rate for IT courses in BINT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f23b9993d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f23b9993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g1e2550860f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1" name="Google Shape;2721;g1e2550860f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7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g1e2550860f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9" name="Google Shape;2729;g1e2550860f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Highest avg course points is 8.4827…… by Sartenja Baptist highschool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1e2550860f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7" name="Google Shape;2737;g1e2550860f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Females still being the least however, in the AINT program they have the higher avg_course_points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g1e2550860f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4" name="Google Shape;2744;g1e2550860f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Oriental with the highest of 7.94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1e2550860f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1" name="Google Shape;2751;g1e2550860f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Jane Usher area with 9.98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g1e2550860f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9" name="Google Shape;2759;g1e2550860f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 from null 8.01 we have Corozal with the second highest avg course points of 6.2426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4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g1e2550860f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6" name="Google Shape;2766;g1e2550860f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Belize high school and Gwen Lizarraga High school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g1e2550860f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3" name="Google Shape;2773;g1e2550860f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AINT program graduation rate or 37.55 (low)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8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g1e2550860f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0" name="Google Shape;2780;g1e2550860f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take longer in those in the BINT program. They take 3 years and a couple months.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5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g1e2550860f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7" name="Google Shape;2787;g1e2550860f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pass rate iin AINT program is only 8.42%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g99f2f57a7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" name="Google Shape;2606;g99f2f57a7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2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1e2550860f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1e2550860f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Those who pass IT courses ARE  27.18%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g1e2550860f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1" name="Google Shape;2801;g1e2550860f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 rate in math courses is 11.20%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g1e2550860f1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9" name="Google Shape;2809;g1e2550860f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Those who failed it courses in AINT program are 16.82%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5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g1e2550860f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7" name="Google Shape;2817;g1e2550860f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g110b7117a2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4" name="Google Shape;2824;g110b7117a2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8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g1e2550860f1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0" name="Google Shape;2830;g1e2550860f1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g1e2550860f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7" name="Google Shape;2837;g1e2550860f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gbd6c00e73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4" name="Google Shape;2844;gbd6c00e73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1e2550860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2" name="Google Shape;2612;g1e2550860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10f9332fcc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10f9332fcc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1e2550860f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4" name="Google Shape;2624;g1e2550860f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110b7117a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" name="Google Shape;2631;g110b7117a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99f2f57a7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99f2f57a7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g1e2550860f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4" name="Google Shape;2644;g1e2550860f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BINT program has more males than females.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5400000">
            <a:off x="5884720" y="1923699"/>
            <a:ext cx="1786526" cy="4732053"/>
            <a:chOff x="6423700" y="1455975"/>
            <a:chExt cx="613800" cy="1625800"/>
          </a:xfrm>
        </p:grpSpPr>
        <p:sp>
          <p:nvSpPr>
            <p:cNvPr id="10" name="Google Shape;10;p2"/>
            <p:cNvSpPr/>
            <p:nvPr/>
          </p:nvSpPr>
          <p:spPr>
            <a:xfrm>
              <a:off x="6423700" y="1456250"/>
              <a:ext cx="613200" cy="1625525"/>
            </a:xfrm>
            <a:custGeom>
              <a:rect b="b" l="l" r="r" t="t"/>
              <a:pathLst>
                <a:path extrusionOk="0" h="65021" w="24528">
                  <a:moveTo>
                    <a:pt x="2406" y="1"/>
                  </a:moveTo>
                  <a:cubicBezTo>
                    <a:pt x="465" y="6311"/>
                    <a:pt x="1" y="13217"/>
                    <a:pt x="1072" y="19956"/>
                  </a:cubicBezTo>
                  <a:cubicBezTo>
                    <a:pt x="2144" y="26730"/>
                    <a:pt x="4751" y="33172"/>
                    <a:pt x="8597" y="38589"/>
                  </a:cubicBezTo>
                  <a:cubicBezTo>
                    <a:pt x="10264" y="40923"/>
                    <a:pt x="12181" y="43149"/>
                    <a:pt x="14038" y="45328"/>
                  </a:cubicBezTo>
                  <a:cubicBezTo>
                    <a:pt x="17729" y="49614"/>
                    <a:pt x="21551" y="54031"/>
                    <a:pt x="23385" y="59425"/>
                  </a:cubicBezTo>
                  <a:cubicBezTo>
                    <a:pt x="23980" y="61175"/>
                    <a:pt x="24361" y="63044"/>
                    <a:pt x="24528" y="65021"/>
                  </a:cubicBezTo>
                  <a:lnTo>
                    <a:pt x="24528" y="64080"/>
                  </a:lnTo>
                  <a:cubicBezTo>
                    <a:pt x="24325" y="62425"/>
                    <a:pt x="23980" y="60866"/>
                    <a:pt x="23480" y="59377"/>
                  </a:cubicBezTo>
                  <a:cubicBezTo>
                    <a:pt x="21646" y="53960"/>
                    <a:pt x="17824" y="49531"/>
                    <a:pt x="14110" y="45245"/>
                  </a:cubicBezTo>
                  <a:cubicBezTo>
                    <a:pt x="12252" y="43078"/>
                    <a:pt x="10324" y="40851"/>
                    <a:pt x="8669" y="38518"/>
                  </a:cubicBezTo>
                  <a:cubicBezTo>
                    <a:pt x="4847" y="33112"/>
                    <a:pt x="2239" y="26683"/>
                    <a:pt x="1168" y="19920"/>
                  </a:cubicBezTo>
                  <a:cubicBezTo>
                    <a:pt x="96" y="13181"/>
                    <a:pt x="560" y="6287"/>
                    <a:pt x="2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463900" y="1456850"/>
              <a:ext cx="573000" cy="1468675"/>
            </a:xfrm>
            <a:custGeom>
              <a:rect b="b" l="l" r="r" t="t"/>
              <a:pathLst>
                <a:path extrusionOk="0" h="58747" w="22920">
                  <a:moveTo>
                    <a:pt x="2596" y="1"/>
                  </a:moveTo>
                  <a:cubicBezTo>
                    <a:pt x="2548" y="132"/>
                    <a:pt x="2500" y="310"/>
                    <a:pt x="2441" y="477"/>
                  </a:cubicBezTo>
                  <a:cubicBezTo>
                    <a:pt x="476" y="6823"/>
                    <a:pt x="0" y="13752"/>
                    <a:pt x="1096" y="20527"/>
                  </a:cubicBezTo>
                  <a:cubicBezTo>
                    <a:pt x="2167" y="27302"/>
                    <a:pt x="4763" y="33743"/>
                    <a:pt x="8608" y="39160"/>
                  </a:cubicBezTo>
                  <a:cubicBezTo>
                    <a:pt x="10275" y="41494"/>
                    <a:pt x="12192" y="43720"/>
                    <a:pt x="14050" y="45899"/>
                  </a:cubicBezTo>
                  <a:cubicBezTo>
                    <a:pt x="17467" y="49840"/>
                    <a:pt x="20955" y="53900"/>
                    <a:pt x="22920" y="58746"/>
                  </a:cubicBezTo>
                  <a:lnTo>
                    <a:pt x="22920" y="58484"/>
                  </a:lnTo>
                  <a:cubicBezTo>
                    <a:pt x="20943" y="53745"/>
                    <a:pt x="17479" y="49733"/>
                    <a:pt x="14133" y="45840"/>
                  </a:cubicBezTo>
                  <a:cubicBezTo>
                    <a:pt x="12264" y="43685"/>
                    <a:pt x="10335" y="41446"/>
                    <a:pt x="8680" y="39113"/>
                  </a:cubicBezTo>
                  <a:cubicBezTo>
                    <a:pt x="4858" y="33707"/>
                    <a:pt x="2250" y="27278"/>
                    <a:pt x="1179" y="20527"/>
                  </a:cubicBezTo>
                  <a:cubicBezTo>
                    <a:pt x="107" y="13764"/>
                    <a:pt x="572" y="6847"/>
                    <a:pt x="2536" y="525"/>
                  </a:cubicBezTo>
                  <a:cubicBezTo>
                    <a:pt x="2596" y="346"/>
                    <a:pt x="2655" y="167"/>
                    <a:pt x="2703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504375" y="1456850"/>
              <a:ext cx="532525" cy="1401400"/>
            </a:xfrm>
            <a:custGeom>
              <a:rect b="b" l="l" r="r" t="t"/>
              <a:pathLst>
                <a:path extrusionOk="0" h="56056" w="21301">
                  <a:moveTo>
                    <a:pt x="2798" y="1"/>
                  </a:moveTo>
                  <a:cubicBezTo>
                    <a:pt x="2691" y="346"/>
                    <a:pt x="2572" y="703"/>
                    <a:pt x="2453" y="1072"/>
                  </a:cubicBezTo>
                  <a:cubicBezTo>
                    <a:pt x="489" y="7418"/>
                    <a:pt x="0" y="14348"/>
                    <a:pt x="1096" y="21122"/>
                  </a:cubicBezTo>
                  <a:cubicBezTo>
                    <a:pt x="2167" y="27897"/>
                    <a:pt x="4775" y="34338"/>
                    <a:pt x="8609" y="39756"/>
                  </a:cubicBezTo>
                  <a:cubicBezTo>
                    <a:pt x="10275" y="42089"/>
                    <a:pt x="12192" y="44316"/>
                    <a:pt x="14062" y="46495"/>
                  </a:cubicBezTo>
                  <a:cubicBezTo>
                    <a:pt x="16657" y="49519"/>
                    <a:pt x="19324" y="52602"/>
                    <a:pt x="21301" y="56055"/>
                  </a:cubicBezTo>
                  <a:lnTo>
                    <a:pt x="21301" y="55853"/>
                  </a:lnTo>
                  <a:cubicBezTo>
                    <a:pt x="19324" y="52460"/>
                    <a:pt x="16693" y="49412"/>
                    <a:pt x="14133" y="46435"/>
                  </a:cubicBezTo>
                  <a:cubicBezTo>
                    <a:pt x="12276" y="44280"/>
                    <a:pt x="10335" y="42042"/>
                    <a:pt x="8680" y="39708"/>
                  </a:cubicBezTo>
                  <a:cubicBezTo>
                    <a:pt x="4858" y="34303"/>
                    <a:pt x="2251" y="27873"/>
                    <a:pt x="1179" y="21122"/>
                  </a:cubicBezTo>
                  <a:cubicBezTo>
                    <a:pt x="108" y="14360"/>
                    <a:pt x="572" y="7442"/>
                    <a:pt x="2536" y="1120"/>
                  </a:cubicBezTo>
                  <a:cubicBezTo>
                    <a:pt x="2655" y="751"/>
                    <a:pt x="2775" y="370"/>
                    <a:pt x="290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545150" y="1456850"/>
              <a:ext cx="492350" cy="1352575"/>
            </a:xfrm>
            <a:custGeom>
              <a:rect b="b" l="l" r="r" t="t"/>
              <a:pathLst>
                <a:path extrusionOk="0" h="54103" w="19694">
                  <a:moveTo>
                    <a:pt x="3025" y="1"/>
                  </a:moveTo>
                  <a:cubicBezTo>
                    <a:pt x="2810" y="537"/>
                    <a:pt x="2620" y="1084"/>
                    <a:pt x="2441" y="1668"/>
                  </a:cubicBezTo>
                  <a:cubicBezTo>
                    <a:pt x="477" y="8014"/>
                    <a:pt x="1" y="14943"/>
                    <a:pt x="1084" y="21718"/>
                  </a:cubicBezTo>
                  <a:cubicBezTo>
                    <a:pt x="2156" y="28492"/>
                    <a:pt x="4763" y="34934"/>
                    <a:pt x="8597" y="40351"/>
                  </a:cubicBezTo>
                  <a:cubicBezTo>
                    <a:pt x="10264" y="42685"/>
                    <a:pt x="12193" y="44911"/>
                    <a:pt x="14050" y="47090"/>
                  </a:cubicBezTo>
                  <a:cubicBezTo>
                    <a:pt x="16003" y="49352"/>
                    <a:pt x="17979" y="51650"/>
                    <a:pt x="19693" y="54103"/>
                  </a:cubicBezTo>
                  <a:lnTo>
                    <a:pt x="19693" y="53936"/>
                  </a:lnTo>
                  <a:cubicBezTo>
                    <a:pt x="17991" y="51531"/>
                    <a:pt x="16038" y="49245"/>
                    <a:pt x="14121" y="47030"/>
                  </a:cubicBezTo>
                  <a:cubicBezTo>
                    <a:pt x="12264" y="44875"/>
                    <a:pt x="10323" y="42637"/>
                    <a:pt x="8680" y="40303"/>
                  </a:cubicBezTo>
                  <a:cubicBezTo>
                    <a:pt x="4846" y="34898"/>
                    <a:pt x="2251" y="28469"/>
                    <a:pt x="1179" y="21718"/>
                  </a:cubicBezTo>
                  <a:cubicBezTo>
                    <a:pt x="108" y="14955"/>
                    <a:pt x="560" y="8037"/>
                    <a:pt x="2525" y="1715"/>
                  </a:cubicBezTo>
                  <a:cubicBezTo>
                    <a:pt x="2703" y="1132"/>
                    <a:pt x="2918" y="572"/>
                    <a:pt x="31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85325" y="1455975"/>
              <a:ext cx="451575" cy="1313275"/>
            </a:xfrm>
            <a:custGeom>
              <a:rect b="b" l="l" r="r" t="t"/>
              <a:pathLst>
                <a:path extrusionOk="0" h="52531" w="18063">
                  <a:moveTo>
                    <a:pt x="3251" y="0"/>
                  </a:moveTo>
                  <a:cubicBezTo>
                    <a:pt x="2966" y="750"/>
                    <a:pt x="2680" y="1512"/>
                    <a:pt x="2442" y="2286"/>
                  </a:cubicBezTo>
                  <a:cubicBezTo>
                    <a:pt x="477" y="8620"/>
                    <a:pt x="1" y="15561"/>
                    <a:pt x="1084" y="22324"/>
                  </a:cubicBezTo>
                  <a:cubicBezTo>
                    <a:pt x="2156" y="29099"/>
                    <a:pt x="4763" y="35552"/>
                    <a:pt x="8597" y="40957"/>
                  </a:cubicBezTo>
                  <a:cubicBezTo>
                    <a:pt x="10264" y="43303"/>
                    <a:pt x="12193" y="45529"/>
                    <a:pt x="14050" y="47708"/>
                  </a:cubicBezTo>
                  <a:cubicBezTo>
                    <a:pt x="15408" y="49280"/>
                    <a:pt x="16789" y="50875"/>
                    <a:pt x="18063" y="52530"/>
                  </a:cubicBezTo>
                  <a:lnTo>
                    <a:pt x="18063" y="52364"/>
                  </a:lnTo>
                  <a:cubicBezTo>
                    <a:pt x="16801" y="50744"/>
                    <a:pt x="15443" y="49173"/>
                    <a:pt x="14122" y="47625"/>
                  </a:cubicBezTo>
                  <a:cubicBezTo>
                    <a:pt x="12264" y="45470"/>
                    <a:pt x="10324" y="43243"/>
                    <a:pt x="8681" y="40898"/>
                  </a:cubicBezTo>
                  <a:cubicBezTo>
                    <a:pt x="4847" y="35504"/>
                    <a:pt x="2251" y="29075"/>
                    <a:pt x="1180" y="22312"/>
                  </a:cubicBezTo>
                  <a:cubicBezTo>
                    <a:pt x="108" y="15561"/>
                    <a:pt x="560" y="8632"/>
                    <a:pt x="2525" y="2310"/>
                  </a:cubicBezTo>
                  <a:cubicBezTo>
                    <a:pt x="2763" y="1524"/>
                    <a:pt x="3049" y="750"/>
                    <a:pt x="335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25825" y="1456550"/>
              <a:ext cx="411075" cy="1277275"/>
            </a:xfrm>
            <a:custGeom>
              <a:rect b="b" l="l" r="r" t="t"/>
              <a:pathLst>
                <a:path extrusionOk="0" h="51091" w="16443">
                  <a:moveTo>
                    <a:pt x="3512" y="1"/>
                  </a:moveTo>
                  <a:cubicBezTo>
                    <a:pt x="3108" y="918"/>
                    <a:pt x="2739" y="1870"/>
                    <a:pt x="2441" y="2858"/>
                  </a:cubicBezTo>
                  <a:cubicBezTo>
                    <a:pt x="476" y="9192"/>
                    <a:pt x="0" y="16134"/>
                    <a:pt x="1084" y="22897"/>
                  </a:cubicBezTo>
                  <a:cubicBezTo>
                    <a:pt x="2155" y="29671"/>
                    <a:pt x="4763" y="36124"/>
                    <a:pt x="8608" y="41530"/>
                  </a:cubicBezTo>
                  <a:cubicBezTo>
                    <a:pt x="10275" y="43875"/>
                    <a:pt x="12192" y="46102"/>
                    <a:pt x="14050" y="48281"/>
                  </a:cubicBezTo>
                  <a:cubicBezTo>
                    <a:pt x="14859" y="49197"/>
                    <a:pt x="15657" y="50138"/>
                    <a:pt x="16443" y="51090"/>
                  </a:cubicBezTo>
                  <a:lnTo>
                    <a:pt x="16443" y="50936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54"/>
                    <a:pt x="10335" y="43828"/>
                    <a:pt x="8680" y="41494"/>
                  </a:cubicBezTo>
                  <a:cubicBezTo>
                    <a:pt x="4858" y="36089"/>
                    <a:pt x="2250" y="29659"/>
                    <a:pt x="1179" y="22897"/>
                  </a:cubicBezTo>
                  <a:cubicBezTo>
                    <a:pt x="107" y="16146"/>
                    <a:pt x="572" y="9228"/>
                    <a:pt x="2536" y="2894"/>
                  </a:cubicBezTo>
                  <a:cubicBezTo>
                    <a:pt x="2846" y="1906"/>
                    <a:pt x="3203" y="930"/>
                    <a:pt x="36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66300" y="1456550"/>
              <a:ext cx="371200" cy="1244525"/>
            </a:xfrm>
            <a:custGeom>
              <a:rect b="b" l="l" r="r" t="t"/>
              <a:pathLst>
                <a:path extrusionOk="0" h="49781" w="14848">
                  <a:moveTo>
                    <a:pt x="3763" y="1"/>
                  </a:moveTo>
                  <a:cubicBezTo>
                    <a:pt x="3263" y="1096"/>
                    <a:pt x="2822" y="2263"/>
                    <a:pt x="2441" y="3454"/>
                  </a:cubicBezTo>
                  <a:cubicBezTo>
                    <a:pt x="477" y="9788"/>
                    <a:pt x="0" y="16729"/>
                    <a:pt x="1096" y="23492"/>
                  </a:cubicBezTo>
                  <a:cubicBezTo>
                    <a:pt x="2179" y="30266"/>
                    <a:pt x="4763" y="36720"/>
                    <a:pt x="8609" y="42125"/>
                  </a:cubicBezTo>
                  <a:cubicBezTo>
                    <a:pt x="10275" y="44471"/>
                    <a:pt x="12192" y="46697"/>
                    <a:pt x="14050" y="48876"/>
                  </a:cubicBezTo>
                  <a:cubicBezTo>
                    <a:pt x="14324" y="49174"/>
                    <a:pt x="14574" y="49483"/>
                    <a:pt x="14847" y="49781"/>
                  </a:cubicBezTo>
                  <a:lnTo>
                    <a:pt x="14847" y="49638"/>
                  </a:lnTo>
                  <a:cubicBezTo>
                    <a:pt x="14609" y="49352"/>
                    <a:pt x="14359" y="49078"/>
                    <a:pt x="14133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58" y="36684"/>
                    <a:pt x="2251" y="30255"/>
                    <a:pt x="1179" y="23492"/>
                  </a:cubicBezTo>
                  <a:cubicBezTo>
                    <a:pt x="108" y="16741"/>
                    <a:pt x="572" y="9823"/>
                    <a:pt x="2536" y="3489"/>
                  </a:cubicBezTo>
                  <a:cubicBezTo>
                    <a:pt x="2906" y="2287"/>
                    <a:pt x="3370" y="1108"/>
                    <a:pt x="387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06475" y="1456550"/>
              <a:ext cx="331025" cy="1212375"/>
            </a:xfrm>
            <a:custGeom>
              <a:rect b="b" l="l" r="r" t="t"/>
              <a:pathLst>
                <a:path extrusionOk="0" h="48495" w="13241">
                  <a:moveTo>
                    <a:pt x="4085" y="1"/>
                  </a:moveTo>
                  <a:cubicBezTo>
                    <a:pt x="3430" y="1275"/>
                    <a:pt x="2894" y="2632"/>
                    <a:pt x="2442" y="4049"/>
                  </a:cubicBezTo>
                  <a:cubicBezTo>
                    <a:pt x="477" y="10383"/>
                    <a:pt x="1" y="17324"/>
                    <a:pt x="1096" y="24087"/>
                  </a:cubicBezTo>
                  <a:cubicBezTo>
                    <a:pt x="2168" y="30862"/>
                    <a:pt x="4763" y="37315"/>
                    <a:pt x="8609" y="42720"/>
                  </a:cubicBezTo>
                  <a:cubicBezTo>
                    <a:pt x="10026" y="44721"/>
                    <a:pt x="11633" y="46638"/>
                    <a:pt x="13240" y="48495"/>
                  </a:cubicBezTo>
                  <a:lnTo>
                    <a:pt x="13240" y="48352"/>
                  </a:lnTo>
                  <a:cubicBezTo>
                    <a:pt x="11657" y="46518"/>
                    <a:pt x="10085" y="44625"/>
                    <a:pt x="8692" y="42685"/>
                  </a:cubicBezTo>
                  <a:cubicBezTo>
                    <a:pt x="4870" y="37279"/>
                    <a:pt x="2263" y="30850"/>
                    <a:pt x="1191" y="24087"/>
                  </a:cubicBezTo>
                  <a:cubicBezTo>
                    <a:pt x="120" y="17336"/>
                    <a:pt x="584" y="10419"/>
                    <a:pt x="2549" y="4085"/>
                  </a:cubicBezTo>
                  <a:cubicBezTo>
                    <a:pt x="3001" y="2656"/>
                    <a:pt x="3549" y="1287"/>
                    <a:pt x="419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47250" y="1455975"/>
              <a:ext cx="290250" cy="1179925"/>
            </a:xfrm>
            <a:custGeom>
              <a:rect b="b" l="l" r="r" t="t"/>
              <a:pathLst>
                <a:path extrusionOk="0" h="47197" w="11610">
                  <a:moveTo>
                    <a:pt x="4359" y="0"/>
                  </a:moveTo>
                  <a:cubicBezTo>
                    <a:pt x="3597" y="1465"/>
                    <a:pt x="2942" y="3048"/>
                    <a:pt x="2442" y="4667"/>
                  </a:cubicBezTo>
                  <a:cubicBezTo>
                    <a:pt x="477" y="11001"/>
                    <a:pt x="1" y="17943"/>
                    <a:pt x="1084" y="24705"/>
                  </a:cubicBezTo>
                  <a:cubicBezTo>
                    <a:pt x="2156" y="31480"/>
                    <a:pt x="4763" y="37933"/>
                    <a:pt x="8597" y="43339"/>
                  </a:cubicBezTo>
                  <a:cubicBezTo>
                    <a:pt x="9538" y="44672"/>
                    <a:pt x="10562" y="45946"/>
                    <a:pt x="11609" y="47196"/>
                  </a:cubicBezTo>
                  <a:lnTo>
                    <a:pt x="11609" y="47053"/>
                  </a:lnTo>
                  <a:cubicBezTo>
                    <a:pt x="10597" y="45827"/>
                    <a:pt x="9597" y="44565"/>
                    <a:pt x="8669" y="43279"/>
                  </a:cubicBezTo>
                  <a:cubicBezTo>
                    <a:pt x="4847" y="37886"/>
                    <a:pt x="2239" y="31456"/>
                    <a:pt x="1168" y="24694"/>
                  </a:cubicBezTo>
                  <a:cubicBezTo>
                    <a:pt x="96" y="17943"/>
                    <a:pt x="560" y="11013"/>
                    <a:pt x="2525" y="4691"/>
                  </a:cubicBezTo>
                  <a:cubicBezTo>
                    <a:pt x="3037" y="3060"/>
                    <a:pt x="3680" y="1476"/>
                    <a:pt x="446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87750" y="1456550"/>
              <a:ext cx="249750" cy="1144525"/>
            </a:xfrm>
            <a:custGeom>
              <a:rect b="b" l="l" r="r" t="t"/>
              <a:pathLst>
                <a:path extrusionOk="0" h="45781" w="9990">
                  <a:moveTo>
                    <a:pt x="4667" y="1"/>
                  </a:moveTo>
                  <a:cubicBezTo>
                    <a:pt x="3763" y="1608"/>
                    <a:pt x="3001" y="3382"/>
                    <a:pt x="2441" y="5240"/>
                  </a:cubicBezTo>
                  <a:cubicBezTo>
                    <a:pt x="476" y="11574"/>
                    <a:pt x="0" y="18515"/>
                    <a:pt x="1084" y="25278"/>
                  </a:cubicBezTo>
                  <a:cubicBezTo>
                    <a:pt x="2155" y="32052"/>
                    <a:pt x="4763" y="38506"/>
                    <a:pt x="8596" y="43911"/>
                  </a:cubicBezTo>
                  <a:cubicBezTo>
                    <a:pt x="9049" y="44542"/>
                    <a:pt x="9513" y="45161"/>
                    <a:pt x="9989" y="45780"/>
                  </a:cubicBezTo>
                  <a:lnTo>
                    <a:pt x="9989" y="45614"/>
                  </a:lnTo>
                  <a:cubicBezTo>
                    <a:pt x="9537" y="45030"/>
                    <a:pt x="9097" y="44447"/>
                    <a:pt x="8680" y="43851"/>
                  </a:cubicBezTo>
                  <a:cubicBezTo>
                    <a:pt x="4846" y="38458"/>
                    <a:pt x="2250" y="32029"/>
                    <a:pt x="1179" y="25266"/>
                  </a:cubicBezTo>
                  <a:cubicBezTo>
                    <a:pt x="107" y="18515"/>
                    <a:pt x="560" y="11586"/>
                    <a:pt x="2524" y="5263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827925" y="1456550"/>
              <a:ext cx="209575" cy="1104625"/>
            </a:xfrm>
            <a:custGeom>
              <a:rect b="b" l="l" r="r" t="t"/>
              <a:pathLst>
                <a:path extrusionOk="0" h="44185" w="8383">
                  <a:moveTo>
                    <a:pt x="5013" y="1"/>
                  </a:moveTo>
                  <a:cubicBezTo>
                    <a:pt x="3977" y="1751"/>
                    <a:pt x="3096" y="3751"/>
                    <a:pt x="2441" y="5835"/>
                  </a:cubicBezTo>
                  <a:cubicBezTo>
                    <a:pt x="477" y="12169"/>
                    <a:pt x="0" y="19110"/>
                    <a:pt x="1084" y="25873"/>
                  </a:cubicBezTo>
                  <a:cubicBezTo>
                    <a:pt x="2144" y="32517"/>
                    <a:pt x="4656" y="38839"/>
                    <a:pt x="8382" y="44185"/>
                  </a:cubicBezTo>
                  <a:lnTo>
                    <a:pt x="8382" y="44018"/>
                  </a:lnTo>
                  <a:cubicBezTo>
                    <a:pt x="4715" y="38708"/>
                    <a:pt x="2227" y="32445"/>
                    <a:pt x="1191" y="25861"/>
                  </a:cubicBezTo>
                  <a:cubicBezTo>
                    <a:pt x="120" y="19110"/>
                    <a:pt x="584" y="12181"/>
                    <a:pt x="2548" y="5859"/>
                  </a:cubicBezTo>
                  <a:cubicBezTo>
                    <a:pt x="3203" y="3763"/>
                    <a:pt x="4072" y="1763"/>
                    <a:pt x="513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68400" y="1456550"/>
              <a:ext cx="169100" cy="1056700"/>
            </a:xfrm>
            <a:custGeom>
              <a:rect b="b" l="l" r="r" t="t"/>
              <a:pathLst>
                <a:path extrusionOk="0" h="42268" w="6764">
                  <a:moveTo>
                    <a:pt x="5394" y="1"/>
                  </a:moveTo>
                  <a:cubicBezTo>
                    <a:pt x="4168" y="1906"/>
                    <a:pt x="3156" y="4109"/>
                    <a:pt x="2442" y="6430"/>
                  </a:cubicBezTo>
                  <a:cubicBezTo>
                    <a:pt x="477" y="12764"/>
                    <a:pt x="1" y="19706"/>
                    <a:pt x="1084" y="26468"/>
                  </a:cubicBezTo>
                  <a:cubicBezTo>
                    <a:pt x="1977" y="32100"/>
                    <a:pt x="3930" y="37482"/>
                    <a:pt x="6763" y="42268"/>
                  </a:cubicBezTo>
                  <a:lnTo>
                    <a:pt x="6763" y="42077"/>
                  </a:lnTo>
                  <a:cubicBezTo>
                    <a:pt x="3977" y="37351"/>
                    <a:pt x="2072" y="32017"/>
                    <a:pt x="1191" y="26456"/>
                  </a:cubicBezTo>
                  <a:cubicBezTo>
                    <a:pt x="120" y="19706"/>
                    <a:pt x="584" y="12776"/>
                    <a:pt x="2549" y="6454"/>
                  </a:cubicBezTo>
                  <a:cubicBezTo>
                    <a:pt x="3275" y="4120"/>
                    <a:pt x="4287" y="1918"/>
                    <a:pt x="5513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908600" y="1480975"/>
              <a:ext cx="128300" cy="971850"/>
            </a:xfrm>
            <a:custGeom>
              <a:rect b="b" l="l" r="r" t="t"/>
              <a:pathLst>
                <a:path extrusionOk="0" h="38874" w="5132">
                  <a:moveTo>
                    <a:pt x="5132" y="0"/>
                  </a:moveTo>
                  <a:cubicBezTo>
                    <a:pt x="4036" y="1822"/>
                    <a:pt x="3108" y="3870"/>
                    <a:pt x="2441" y="6037"/>
                  </a:cubicBezTo>
                  <a:cubicBezTo>
                    <a:pt x="476" y="12371"/>
                    <a:pt x="0" y="19312"/>
                    <a:pt x="1084" y="26075"/>
                  </a:cubicBezTo>
                  <a:cubicBezTo>
                    <a:pt x="1798" y="30563"/>
                    <a:pt x="3191" y="34885"/>
                    <a:pt x="5132" y="38874"/>
                  </a:cubicBezTo>
                  <a:lnTo>
                    <a:pt x="5132" y="38660"/>
                  </a:lnTo>
                  <a:cubicBezTo>
                    <a:pt x="3227" y="34731"/>
                    <a:pt x="1881" y="30468"/>
                    <a:pt x="1179" y="26063"/>
                  </a:cubicBezTo>
                  <a:cubicBezTo>
                    <a:pt x="107" y="19312"/>
                    <a:pt x="572" y="12383"/>
                    <a:pt x="2536" y="6060"/>
                  </a:cubicBezTo>
                  <a:cubicBezTo>
                    <a:pt x="3191" y="3965"/>
                    <a:pt x="4084" y="1965"/>
                    <a:pt x="5132" y="179"/>
                  </a:cubicBezTo>
                  <a:lnTo>
                    <a:pt x="51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949075" y="1574425"/>
              <a:ext cx="88425" cy="800725"/>
            </a:xfrm>
            <a:custGeom>
              <a:rect b="b" l="l" r="r" t="t"/>
              <a:pathLst>
                <a:path extrusionOk="0" h="32029" w="3537">
                  <a:moveTo>
                    <a:pt x="3513" y="1"/>
                  </a:moveTo>
                  <a:cubicBezTo>
                    <a:pt x="3120" y="941"/>
                    <a:pt x="2739" y="1906"/>
                    <a:pt x="2441" y="2894"/>
                  </a:cubicBezTo>
                  <a:cubicBezTo>
                    <a:pt x="477" y="9228"/>
                    <a:pt x="0" y="16169"/>
                    <a:pt x="1096" y="22932"/>
                  </a:cubicBezTo>
                  <a:cubicBezTo>
                    <a:pt x="1584" y="26063"/>
                    <a:pt x="2417" y="29111"/>
                    <a:pt x="3536" y="32028"/>
                  </a:cubicBezTo>
                  <a:lnTo>
                    <a:pt x="3536" y="31767"/>
                  </a:lnTo>
                  <a:cubicBezTo>
                    <a:pt x="2465" y="28921"/>
                    <a:pt x="1667" y="25956"/>
                    <a:pt x="1191" y="22920"/>
                  </a:cubicBezTo>
                  <a:cubicBezTo>
                    <a:pt x="119" y="16169"/>
                    <a:pt x="584" y="9240"/>
                    <a:pt x="2548" y="2918"/>
                  </a:cubicBezTo>
                  <a:cubicBezTo>
                    <a:pt x="2834" y="2013"/>
                    <a:pt x="3155" y="1108"/>
                    <a:pt x="3536" y="239"/>
                  </a:cubicBezTo>
                  <a:lnTo>
                    <a:pt x="353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992225" y="1709575"/>
              <a:ext cx="44675" cy="552775"/>
            </a:xfrm>
            <a:custGeom>
              <a:rect b="b" l="l" r="r" t="t"/>
              <a:pathLst>
                <a:path extrusionOk="0" h="22111" w="1787">
                  <a:moveTo>
                    <a:pt x="1787" y="0"/>
                  </a:moveTo>
                  <a:cubicBezTo>
                    <a:pt x="286" y="5798"/>
                    <a:pt x="1" y="12037"/>
                    <a:pt x="977" y="18145"/>
                  </a:cubicBezTo>
                  <a:cubicBezTo>
                    <a:pt x="1179" y="19479"/>
                    <a:pt x="1465" y="20800"/>
                    <a:pt x="1787" y="22110"/>
                  </a:cubicBezTo>
                  <a:lnTo>
                    <a:pt x="1787" y="21717"/>
                  </a:lnTo>
                  <a:cubicBezTo>
                    <a:pt x="1513" y="20526"/>
                    <a:pt x="1251" y="19336"/>
                    <a:pt x="1060" y="18121"/>
                  </a:cubicBezTo>
                  <a:cubicBezTo>
                    <a:pt x="108" y="12168"/>
                    <a:pt x="358" y="6084"/>
                    <a:pt x="1787" y="405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1213700" y="1066350"/>
            <a:ext cx="6716700" cy="218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1213700" y="3381025"/>
            <a:ext cx="6716700" cy="610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 rot="-5400000">
            <a:off x="1737152" y="-1737108"/>
            <a:ext cx="1786526" cy="5260764"/>
            <a:chOff x="6423700" y="1455975"/>
            <a:chExt cx="613800" cy="1625800"/>
          </a:xfrm>
        </p:grpSpPr>
        <p:sp>
          <p:nvSpPr>
            <p:cNvPr id="28" name="Google Shape;28;p2"/>
            <p:cNvSpPr/>
            <p:nvPr/>
          </p:nvSpPr>
          <p:spPr>
            <a:xfrm>
              <a:off x="6423700" y="1456250"/>
              <a:ext cx="613200" cy="1625525"/>
            </a:xfrm>
            <a:custGeom>
              <a:rect b="b" l="l" r="r" t="t"/>
              <a:pathLst>
                <a:path extrusionOk="0" h="65021" w="24528">
                  <a:moveTo>
                    <a:pt x="2406" y="1"/>
                  </a:moveTo>
                  <a:cubicBezTo>
                    <a:pt x="465" y="6311"/>
                    <a:pt x="1" y="13217"/>
                    <a:pt x="1072" y="19956"/>
                  </a:cubicBezTo>
                  <a:cubicBezTo>
                    <a:pt x="2144" y="26730"/>
                    <a:pt x="4751" y="33172"/>
                    <a:pt x="8597" y="38589"/>
                  </a:cubicBezTo>
                  <a:cubicBezTo>
                    <a:pt x="10264" y="40923"/>
                    <a:pt x="12181" y="43149"/>
                    <a:pt x="14038" y="45328"/>
                  </a:cubicBezTo>
                  <a:cubicBezTo>
                    <a:pt x="17729" y="49614"/>
                    <a:pt x="21551" y="54031"/>
                    <a:pt x="23385" y="59425"/>
                  </a:cubicBezTo>
                  <a:cubicBezTo>
                    <a:pt x="23980" y="61175"/>
                    <a:pt x="24361" y="63044"/>
                    <a:pt x="24528" y="65021"/>
                  </a:cubicBezTo>
                  <a:lnTo>
                    <a:pt x="24528" y="64080"/>
                  </a:lnTo>
                  <a:cubicBezTo>
                    <a:pt x="24325" y="62425"/>
                    <a:pt x="23980" y="60866"/>
                    <a:pt x="23480" y="59377"/>
                  </a:cubicBezTo>
                  <a:cubicBezTo>
                    <a:pt x="21646" y="53960"/>
                    <a:pt x="17824" y="49531"/>
                    <a:pt x="14110" y="45245"/>
                  </a:cubicBezTo>
                  <a:cubicBezTo>
                    <a:pt x="12252" y="43078"/>
                    <a:pt x="10324" y="40851"/>
                    <a:pt x="8669" y="38518"/>
                  </a:cubicBezTo>
                  <a:cubicBezTo>
                    <a:pt x="4847" y="33112"/>
                    <a:pt x="2239" y="26683"/>
                    <a:pt x="1168" y="19920"/>
                  </a:cubicBezTo>
                  <a:cubicBezTo>
                    <a:pt x="96" y="13181"/>
                    <a:pt x="560" y="6287"/>
                    <a:pt x="2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463900" y="1456850"/>
              <a:ext cx="573000" cy="1468675"/>
            </a:xfrm>
            <a:custGeom>
              <a:rect b="b" l="l" r="r" t="t"/>
              <a:pathLst>
                <a:path extrusionOk="0" h="58747" w="22920">
                  <a:moveTo>
                    <a:pt x="2596" y="1"/>
                  </a:moveTo>
                  <a:cubicBezTo>
                    <a:pt x="2548" y="132"/>
                    <a:pt x="2500" y="310"/>
                    <a:pt x="2441" y="477"/>
                  </a:cubicBezTo>
                  <a:cubicBezTo>
                    <a:pt x="476" y="6823"/>
                    <a:pt x="0" y="13752"/>
                    <a:pt x="1096" y="20527"/>
                  </a:cubicBezTo>
                  <a:cubicBezTo>
                    <a:pt x="2167" y="27302"/>
                    <a:pt x="4763" y="33743"/>
                    <a:pt x="8608" y="39160"/>
                  </a:cubicBezTo>
                  <a:cubicBezTo>
                    <a:pt x="10275" y="41494"/>
                    <a:pt x="12192" y="43720"/>
                    <a:pt x="14050" y="45899"/>
                  </a:cubicBezTo>
                  <a:cubicBezTo>
                    <a:pt x="17467" y="49840"/>
                    <a:pt x="20955" y="53900"/>
                    <a:pt x="22920" y="58746"/>
                  </a:cubicBezTo>
                  <a:lnTo>
                    <a:pt x="22920" y="58484"/>
                  </a:lnTo>
                  <a:cubicBezTo>
                    <a:pt x="20943" y="53745"/>
                    <a:pt x="17479" y="49733"/>
                    <a:pt x="14133" y="45840"/>
                  </a:cubicBezTo>
                  <a:cubicBezTo>
                    <a:pt x="12264" y="43685"/>
                    <a:pt x="10335" y="41446"/>
                    <a:pt x="8680" y="39113"/>
                  </a:cubicBezTo>
                  <a:cubicBezTo>
                    <a:pt x="4858" y="33707"/>
                    <a:pt x="2250" y="27278"/>
                    <a:pt x="1179" y="20527"/>
                  </a:cubicBezTo>
                  <a:cubicBezTo>
                    <a:pt x="107" y="13764"/>
                    <a:pt x="572" y="6847"/>
                    <a:pt x="2536" y="525"/>
                  </a:cubicBezTo>
                  <a:cubicBezTo>
                    <a:pt x="2596" y="346"/>
                    <a:pt x="2655" y="167"/>
                    <a:pt x="2703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504375" y="1456850"/>
              <a:ext cx="532525" cy="1401400"/>
            </a:xfrm>
            <a:custGeom>
              <a:rect b="b" l="l" r="r" t="t"/>
              <a:pathLst>
                <a:path extrusionOk="0" h="56056" w="21301">
                  <a:moveTo>
                    <a:pt x="2798" y="1"/>
                  </a:moveTo>
                  <a:cubicBezTo>
                    <a:pt x="2691" y="346"/>
                    <a:pt x="2572" y="703"/>
                    <a:pt x="2453" y="1072"/>
                  </a:cubicBezTo>
                  <a:cubicBezTo>
                    <a:pt x="489" y="7418"/>
                    <a:pt x="0" y="14348"/>
                    <a:pt x="1096" y="21122"/>
                  </a:cubicBezTo>
                  <a:cubicBezTo>
                    <a:pt x="2167" y="27897"/>
                    <a:pt x="4775" y="34338"/>
                    <a:pt x="8609" y="39756"/>
                  </a:cubicBezTo>
                  <a:cubicBezTo>
                    <a:pt x="10275" y="42089"/>
                    <a:pt x="12192" y="44316"/>
                    <a:pt x="14062" y="46495"/>
                  </a:cubicBezTo>
                  <a:cubicBezTo>
                    <a:pt x="16657" y="49519"/>
                    <a:pt x="19324" y="52602"/>
                    <a:pt x="21301" y="56055"/>
                  </a:cubicBezTo>
                  <a:lnTo>
                    <a:pt x="21301" y="55853"/>
                  </a:lnTo>
                  <a:cubicBezTo>
                    <a:pt x="19324" y="52460"/>
                    <a:pt x="16693" y="49412"/>
                    <a:pt x="14133" y="46435"/>
                  </a:cubicBezTo>
                  <a:cubicBezTo>
                    <a:pt x="12276" y="44280"/>
                    <a:pt x="10335" y="42042"/>
                    <a:pt x="8680" y="39708"/>
                  </a:cubicBezTo>
                  <a:cubicBezTo>
                    <a:pt x="4858" y="34303"/>
                    <a:pt x="2251" y="27873"/>
                    <a:pt x="1179" y="21122"/>
                  </a:cubicBezTo>
                  <a:cubicBezTo>
                    <a:pt x="108" y="14360"/>
                    <a:pt x="572" y="7442"/>
                    <a:pt x="2536" y="1120"/>
                  </a:cubicBezTo>
                  <a:cubicBezTo>
                    <a:pt x="2655" y="751"/>
                    <a:pt x="2775" y="370"/>
                    <a:pt x="290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45150" y="1456850"/>
              <a:ext cx="492350" cy="1352575"/>
            </a:xfrm>
            <a:custGeom>
              <a:rect b="b" l="l" r="r" t="t"/>
              <a:pathLst>
                <a:path extrusionOk="0" h="54103" w="19694">
                  <a:moveTo>
                    <a:pt x="3025" y="1"/>
                  </a:moveTo>
                  <a:cubicBezTo>
                    <a:pt x="2810" y="537"/>
                    <a:pt x="2620" y="1084"/>
                    <a:pt x="2441" y="1668"/>
                  </a:cubicBezTo>
                  <a:cubicBezTo>
                    <a:pt x="477" y="8014"/>
                    <a:pt x="1" y="14943"/>
                    <a:pt x="1084" y="21718"/>
                  </a:cubicBezTo>
                  <a:cubicBezTo>
                    <a:pt x="2156" y="28492"/>
                    <a:pt x="4763" y="34934"/>
                    <a:pt x="8597" y="40351"/>
                  </a:cubicBezTo>
                  <a:cubicBezTo>
                    <a:pt x="10264" y="42685"/>
                    <a:pt x="12193" y="44911"/>
                    <a:pt x="14050" y="47090"/>
                  </a:cubicBezTo>
                  <a:cubicBezTo>
                    <a:pt x="16003" y="49352"/>
                    <a:pt x="17979" y="51650"/>
                    <a:pt x="19693" y="54103"/>
                  </a:cubicBezTo>
                  <a:lnTo>
                    <a:pt x="19693" y="53936"/>
                  </a:lnTo>
                  <a:cubicBezTo>
                    <a:pt x="17991" y="51531"/>
                    <a:pt x="16038" y="49245"/>
                    <a:pt x="14121" y="47030"/>
                  </a:cubicBezTo>
                  <a:cubicBezTo>
                    <a:pt x="12264" y="44875"/>
                    <a:pt x="10323" y="42637"/>
                    <a:pt x="8680" y="40303"/>
                  </a:cubicBezTo>
                  <a:cubicBezTo>
                    <a:pt x="4846" y="34898"/>
                    <a:pt x="2251" y="28469"/>
                    <a:pt x="1179" y="21718"/>
                  </a:cubicBezTo>
                  <a:cubicBezTo>
                    <a:pt x="108" y="14955"/>
                    <a:pt x="560" y="8037"/>
                    <a:pt x="2525" y="1715"/>
                  </a:cubicBezTo>
                  <a:cubicBezTo>
                    <a:pt x="2703" y="1132"/>
                    <a:pt x="2918" y="572"/>
                    <a:pt x="31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585325" y="1455975"/>
              <a:ext cx="451575" cy="1313275"/>
            </a:xfrm>
            <a:custGeom>
              <a:rect b="b" l="l" r="r" t="t"/>
              <a:pathLst>
                <a:path extrusionOk="0" h="52531" w="18063">
                  <a:moveTo>
                    <a:pt x="3251" y="0"/>
                  </a:moveTo>
                  <a:cubicBezTo>
                    <a:pt x="2966" y="750"/>
                    <a:pt x="2680" y="1512"/>
                    <a:pt x="2442" y="2286"/>
                  </a:cubicBezTo>
                  <a:cubicBezTo>
                    <a:pt x="477" y="8620"/>
                    <a:pt x="1" y="15561"/>
                    <a:pt x="1084" y="22324"/>
                  </a:cubicBezTo>
                  <a:cubicBezTo>
                    <a:pt x="2156" y="29099"/>
                    <a:pt x="4763" y="35552"/>
                    <a:pt x="8597" y="40957"/>
                  </a:cubicBezTo>
                  <a:cubicBezTo>
                    <a:pt x="10264" y="43303"/>
                    <a:pt x="12193" y="45529"/>
                    <a:pt x="14050" y="47708"/>
                  </a:cubicBezTo>
                  <a:cubicBezTo>
                    <a:pt x="15408" y="49280"/>
                    <a:pt x="16789" y="50875"/>
                    <a:pt x="18063" y="52530"/>
                  </a:cubicBezTo>
                  <a:lnTo>
                    <a:pt x="18063" y="52364"/>
                  </a:lnTo>
                  <a:cubicBezTo>
                    <a:pt x="16801" y="50744"/>
                    <a:pt x="15443" y="49173"/>
                    <a:pt x="14122" y="47625"/>
                  </a:cubicBezTo>
                  <a:cubicBezTo>
                    <a:pt x="12264" y="45470"/>
                    <a:pt x="10324" y="43243"/>
                    <a:pt x="8681" y="40898"/>
                  </a:cubicBezTo>
                  <a:cubicBezTo>
                    <a:pt x="4847" y="35504"/>
                    <a:pt x="2251" y="29075"/>
                    <a:pt x="1180" y="22312"/>
                  </a:cubicBezTo>
                  <a:cubicBezTo>
                    <a:pt x="108" y="15561"/>
                    <a:pt x="560" y="8632"/>
                    <a:pt x="2525" y="2310"/>
                  </a:cubicBezTo>
                  <a:cubicBezTo>
                    <a:pt x="2763" y="1524"/>
                    <a:pt x="3049" y="750"/>
                    <a:pt x="335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625825" y="1456550"/>
              <a:ext cx="411075" cy="1277275"/>
            </a:xfrm>
            <a:custGeom>
              <a:rect b="b" l="l" r="r" t="t"/>
              <a:pathLst>
                <a:path extrusionOk="0" h="51091" w="16443">
                  <a:moveTo>
                    <a:pt x="3512" y="1"/>
                  </a:moveTo>
                  <a:cubicBezTo>
                    <a:pt x="3108" y="918"/>
                    <a:pt x="2739" y="1870"/>
                    <a:pt x="2441" y="2858"/>
                  </a:cubicBezTo>
                  <a:cubicBezTo>
                    <a:pt x="476" y="9192"/>
                    <a:pt x="0" y="16134"/>
                    <a:pt x="1084" y="22897"/>
                  </a:cubicBezTo>
                  <a:cubicBezTo>
                    <a:pt x="2155" y="29671"/>
                    <a:pt x="4763" y="36124"/>
                    <a:pt x="8608" y="41530"/>
                  </a:cubicBezTo>
                  <a:cubicBezTo>
                    <a:pt x="10275" y="43875"/>
                    <a:pt x="12192" y="46102"/>
                    <a:pt x="14050" y="48281"/>
                  </a:cubicBezTo>
                  <a:cubicBezTo>
                    <a:pt x="14859" y="49197"/>
                    <a:pt x="15657" y="50138"/>
                    <a:pt x="16443" y="51090"/>
                  </a:cubicBezTo>
                  <a:lnTo>
                    <a:pt x="16443" y="50936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54"/>
                    <a:pt x="10335" y="43828"/>
                    <a:pt x="8680" y="41494"/>
                  </a:cubicBezTo>
                  <a:cubicBezTo>
                    <a:pt x="4858" y="36089"/>
                    <a:pt x="2250" y="29659"/>
                    <a:pt x="1179" y="22897"/>
                  </a:cubicBezTo>
                  <a:cubicBezTo>
                    <a:pt x="107" y="16146"/>
                    <a:pt x="572" y="9228"/>
                    <a:pt x="2536" y="2894"/>
                  </a:cubicBezTo>
                  <a:cubicBezTo>
                    <a:pt x="2846" y="1906"/>
                    <a:pt x="3203" y="930"/>
                    <a:pt x="36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666300" y="1456550"/>
              <a:ext cx="371200" cy="1244525"/>
            </a:xfrm>
            <a:custGeom>
              <a:rect b="b" l="l" r="r" t="t"/>
              <a:pathLst>
                <a:path extrusionOk="0" h="49781" w="14848">
                  <a:moveTo>
                    <a:pt x="3763" y="1"/>
                  </a:moveTo>
                  <a:cubicBezTo>
                    <a:pt x="3263" y="1096"/>
                    <a:pt x="2822" y="2263"/>
                    <a:pt x="2441" y="3454"/>
                  </a:cubicBezTo>
                  <a:cubicBezTo>
                    <a:pt x="477" y="9788"/>
                    <a:pt x="0" y="16729"/>
                    <a:pt x="1096" y="23492"/>
                  </a:cubicBezTo>
                  <a:cubicBezTo>
                    <a:pt x="2179" y="30266"/>
                    <a:pt x="4763" y="36720"/>
                    <a:pt x="8609" y="42125"/>
                  </a:cubicBezTo>
                  <a:cubicBezTo>
                    <a:pt x="10275" y="44471"/>
                    <a:pt x="12192" y="46697"/>
                    <a:pt x="14050" y="48876"/>
                  </a:cubicBezTo>
                  <a:cubicBezTo>
                    <a:pt x="14324" y="49174"/>
                    <a:pt x="14574" y="49483"/>
                    <a:pt x="14847" y="49781"/>
                  </a:cubicBezTo>
                  <a:lnTo>
                    <a:pt x="14847" y="49638"/>
                  </a:lnTo>
                  <a:cubicBezTo>
                    <a:pt x="14609" y="49352"/>
                    <a:pt x="14359" y="49078"/>
                    <a:pt x="14133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58" y="36684"/>
                    <a:pt x="2251" y="30255"/>
                    <a:pt x="1179" y="23492"/>
                  </a:cubicBezTo>
                  <a:cubicBezTo>
                    <a:pt x="108" y="16741"/>
                    <a:pt x="572" y="9823"/>
                    <a:pt x="2536" y="3489"/>
                  </a:cubicBezTo>
                  <a:cubicBezTo>
                    <a:pt x="2906" y="2287"/>
                    <a:pt x="3370" y="1108"/>
                    <a:pt x="387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706475" y="1456550"/>
              <a:ext cx="331025" cy="1212375"/>
            </a:xfrm>
            <a:custGeom>
              <a:rect b="b" l="l" r="r" t="t"/>
              <a:pathLst>
                <a:path extrusionOk="0" h="48495" w="13241">
                  <a:moveTo>
                    <a:pt x="4085" y="1"/>
                  </a:moveTo>
                  <a:cubicBezTo>
                    <a:pt x="3430" y="1275"/>
                    <a:pt x="2894" y="2632"/>
                    <a:pt x="2442" y="4049"/>
                  </a:cubicBezTo>
                  <a:cubicBezTo>
                    <a:pt x="477" y="10383"/>
                    <a:pt x="1" y="17324"/>
                    <a:pt x="1096" y="24087"/>
                  </a:cubicBezTo>
                  <a:cubicBezTo>
                    <a:pt x="2168" y="30862"/>
                    <a:pt x="4763" y="37315"/>
                    <a:pt x="8609" y="42720"/>
                  </a:cubicBezTo>
                  <a:cubicBezTo>
                    <a:pt x="10026" y="44721"/>
                    <a:pt x="11633" y="46638"/>
                    <a:pt x="13240" y="48495"/>
                  </a:cubicBezTo>
                  <a:lnTo>
                    <a:pt x="13240" y="48352"/>
                  </a:lnTo>
                  <a:cubicBezTo>
                    <a:pt x="11657" y="46518"/>
                    <a:pt x="10085" y="44625"/>
                    <a:pt x="8692" y="42685"/>
                  </a:cubicBezTo>
                  <a:cubicBezTo>
                    <a:pt x="4870" y="37279"/>
                    <a:pt x="2263" y="30850"/>
                    <a:pt x="1191" y="24087"/>
                  </a:cubicBezTo>
                  <a:cubicBezTo>
                    <a:pt x="120" y="17336"/>
                    <a:pt x="584" y="10419"/>
                    <a:pt x="2549" y="4085"/>
                  </a:cubicBezTo>
                  <a:cubicBezTo>
                    <a:pt x="3001" y="2656"/>
                    <a:pt x="3549" y="1287"/>
                    <a:pt x="419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747250" y="1455975"/>
              <a:ext cx="290250" cy="1179925"/>
            </a:xfrm>
            <a:custGeom>
              <a:rect b="b" l="l" r="r" t="t"/>
              <a:pathLst>
                <a:path extrusionOk="0" h="47197" w="11610">
                  <a:moveTo>
                    <a:pt x="4359" y="0"/>
                  </a:moveTo>
                  <a:cubicBezTo>
                    <a:pt x="3597" y="1465"/>
                    <a:pt x="2942" y="3048"/>
                    <a:pt x="2442" y="4667"/>
                  </a:cubicBezTo>
                  <a:cubicBezTo>
                    <a:pt x="477" y="11001"/>
                    <a:pt x="1" y="17943"/>
                    <a:pt x="1084" y="24705"/>
                  </a:cubicBezTo>
                  <a:cubicBezTo>
                    <a:pt x="2156" y="31480"/>
                    <a:pt x="4763" y="37933"/>
                    <a:pt x="8597" y="43339"/>
                  </a:cubicBezTo>
                  <a:cubicBezTo>
                    <a:pt x="9538" y="44672"/>
                    <a:pt x="10562" y="45946"/>
                    <a:pt x="11609" y="47196"/>
                  </a:cubicBezTo>
                  <a:lnTo>
                    <a:pt x="11609" y="47053"/>
                  </a:lnTo>
                  <a:cubicBezTo>
                    <a:pt x="10597" y="45827"/>
                    <a:pt x="9597" y="44565"/>
                    <a:pt x="8669" y="43279"/>
                  </a:cubicBezTo>
                  <a:cubicBezTo>
                    <a:pt x="4847" y="37886"/>
                    <a:pt x="2239" y="31456"/>
                    <a:pt x="1168" y="24694"/>
                  </a:cubicBezTo>
                  <a:cubicBezTo>
                    <a:pt x="96" y="17943"/>
                    <a:pt x="560" y="11013"/>
                    <a:pt x="2525" y="4691"/>
                  </a:cubicBezTo>
                  <a:cubicBezTo>
                    <a:pt x="3037" y="3060"/>
                    <a:pt x="3680" y="1476"/>
                    <a:pt x="446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787750" y="1456550"/>
              <a:ext cx="249750" cy="1144525"/>
            </a:xfrm>
            <a:custGeom>
              <a:rect b="b" l="l" r="r" t="t"/>
              <a:pathLst>
                <a:path extrusionOk="0" h="45781" w="9990">
                  <a:moveTo>
                    <a:pt x="4667" y="1"/>
                  </a:moveTo>
                  <a:cubicBezTo>
                    <a:pt x="3763" y="1608"/>
                    <a:pt x="3001" y="3382"/>
                    <a:pt x="2441" y="5240"/>
                  </a:cubicBezTo>
                  <a:cubicBezTo>
                    <a:pt x="476" y="11574"/>
                    <a:pt x="0" y="18515"/>
                    <a:pt x="1084" y="25278"/>
                  </a:cubicBezTo>
                  <a:cubicBezTo>
                    <a:pt x="2155" y="32052"/>
                    <a:pt x="4763" y="38506"/>
                    <a:pt x="8596" y="43911"/>
                  </a:cubicBezTo>
                  <a:cubicBezTo>
                    <a:pt x="9049" y="44542"/>
                    <a:pt x="9513" y="45161"/>
                    <a:pt x="9989" y="45780"/>
                  </a:cubicBezTo>
                  <a:lnTo>
                    <a:pt x="9989" y="45614"/>
                  </a:lnTo>
                  <a:cubicBezTo>
                    <a:pt x="9537" y="45030"/>
                    <a:pt x="9097" y="44447"/>
                    <a:pt x="8680" y="43851"/>
                  </a:cubicBezTo>
                  <a:cubicBezTo>
                    <a:pt x="4846" y="38458"/>
                    <a:pt x="2250" y="32029"/>
                    <a:pt x="1179" y="25266"/>
                  </a:cubicBezTo>
                  <a:cubicBezTo>
                    <a:pt x="107" y="18515"/>
                    <a:pt x="560" y="11586"/>
                    <a:pt x="2524" y="5263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827925" y="1456550"/>
              <a:ext cx="209575" cy="1104625"/>
            </a:xfrm>
            <a:custGeom>
              <a:rect b="b" l="l" r="r" t="t"/>
              <a:pathLst>
                <a:path extrusionOk="0" h="44185" w="8383">
                  <a:moveTo>
                    <a:pt x="5013" y="1"/>
                  </a:moveTo>
                  <a:cubicBezTo>
                    <a:pt x="3977" y="1751"/>
                    <a:pt x="3096" y="3751"/>
                    <a:pt x="2441" y="5835"/>
                  </a:cubicBezTo>
                  <a:cubicBezTo>
                    <a:pt x="477" y="12169"/>
                    <a:pt x="0" y="19110"/>
                    <a:pt x="1084" y="25873"/>
                  </a:cubicBezTo>
                  <a:cubicBezTo>
                    <a:pt x="2144" y="32517"/>
                    <a:pt x="4656" y="38839"/>
                    <a:pt x="8382" y="44185"/>
                  </a:cubicBezTo>
                  <a:lnTo>
                    <a:pt x="8382" y="44018"/>
                  </a:lnTo>
                  <a:cubicBezTo>
                    <a:pt x="4715" y="38708"/>
                    <a:pt x="2227" y="32445"/>
                    <a:pt x="1191" y="25861"/>
                  </a:cubicBezTo>
                  <a:cubicBezTo>
                    <a:pt x="120" y="19110"/>
                    <a:pt x="584" y="12181"/>
                    <a:pt x="2548" y="5859"/>
                  </a:cubicBezTo>
                  <a:cubicBezTo>
                    <a:pt x="3203" y="3763"/>
                    <a:pt x="4072" y="1763"/>
                    <a:pt x="513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868400" y="1456550"/>
              <a:ext cx="169100" cy="1056700"/>
            </a:xfrm>
            <a:custGeom>
              <a:rect b="b" l="l" r="r" t="t"/>
              <a:pathLst>
                <a:path extrusionOk="0" h="42268" w="6764">
                  <a:moveTo>
                    <a:pt x="5394" y="1"/>
                  </a:moveTo>
                  <a:cubicBezTo>
                    <a:pt x="4168" y="1906"/>
                    <a:pt x="3156" y="4109"/>
                    <a:pt x="2442" y="6430"/>
                  </a:cubicBezTo>
                  <a:cubicBezTo>
                    <a:pt x="477" y="12764"/>
                    <a:pt x="1" y="19706"/>
                    <a:pt x="1084" y="26468"/>
                  </a:cubicBezTo>
                  <a:cubicBezTo>
                    <a:pt x="1977" y="32100"/>
                    <a:pt x="3930" y="37482"/>
                    <a:pt x="6763" y="42268"/>
                  </a:cubicBezTo>
                  <a:lnTo>
                    <a:pt x="6763" y="42077"/>
                  </a:lnTo>
                  <a:cubicBezTo>
                    <a:pt x="3977" y="37351"/>
                    <a:pt x="2072" y="32017"/>
                    <a:pt x="1191" y="26456"/>
                  </a:cubicBezTo>
                  <a:cubicBezTo>
                    <a:pt x="120" y="19706"/>
                    <a:pt x="584" y="12776"/>
                    <a:pt x="2549" y="6454"/>
                  </a:cubicBezTo>
                  <a:cubicBezTo>
                    <a:pt x="3275" y="4120"/>
                    <a:pt x="4287" y="1918"/>
                    <a:pt x="5513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908600" y="1480975"/>
              <a:ext cx="128300" cy="971850"/>
            </a:xfrm>
            <a:custGeom>
              <a:rect b="b" l="l" r="r" t="t"/>
              <a:pathLst>
                <a:path extrusionOk="0" h="38874" w="5132">
                  <a:moveTo>
                    <a:pt x="5132" y="0"/>
                  </a:moveTo>
                  <a:cubicBezTo>
                    <a:pt x="4036" y="1822"/>
                    <a:pt x="3108" y="3870"/>
                    <a:pt x="2441" y="6037"/>
                  </a:cubicBezTo>
                  <a:cubicBezTo>
                    <a:pt x="476" y="12371"/>
                    <a:pt x="0" y="19312"/>
                    <a:pt x="1084" y="26075"/>
                  </a:cubicBezTo>
                  <a:cubicBezTo>
                    <a:pt x="1798" y="30563"/>
                    <a:pt x="3191" y="34885"/>
                    <a:pt x="5132" y="38874"/>
                  </a:cubicBezTo>
                  <a:lnTo>
                    <a:pt x="5132" y="38660"/>
                  </a:lnTo>
                  <a:cubicBezTo>
                    <a:pt x="3227" y="34731"/>
                    <a:pt x="1881" y="30468"/>
                    <a:pt x="1179" y="26063"/>
                  </a:cubicBezTo>
                  <a:cubicBezTo>
                    <a:pt x="107" y="19312"/>
                    <a:pt x="572" y="12383"/>
                    <a:pt x="2536" y="6060"/>
                  </a:cubicBezTo>
                  <a:cubicBezTo>
                    <a:pt x="3191" y="3965"/>
                    <a:pt x="4084" y="1965"/>
                    <a:pt x="5132" y="179"/>
                  </a:cubicBezTo>
                  <a:lnTo>
                    <a:pt x="51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49075" y="1574425"/>
              <a:ext cx="88425" cy="800725"/>
            </a:xfrm>
            <a:custGeom>
              <a:rect b="b" l="l" r="r" t="t"/>
              <a:pathLst>
                <a:path extrusionOk="0" h="32029" w="3537">
                  <a:moveTo>
                    <a:pt x="3513" y="1"/>
                  </a:moveTo>
                  <a:cubicBezTo>
                    <a:pt x="3120" y="941"/>
                    <a:pt x="2739" y="1906"/>
                    <a:pt x="2441" y="2894"/>
                  </a:cubicBezTo>
                  <a:cubicBezTo>
                    <a:pt x="477" y="9228"/>
                    <a:pt x="0" y="16169"/>
                    <a:pt x="1096" y="22932"/>
                  </a:cubicBezTo>
                  <a:cubicBezTo>
                    <a:pt x="1584" y="26063"/>
                    <a:pt x="2417" y="29111"/>
                    <a:pt x="3536" y="32028"/>
                  </a:cubicBezTo>
                  <a:lnTo>
                    <a:pt x="3536" y="31767"/>
                  </a:lnTo>
                  <a:cubicBezTo>
                    <a:pt x="2465" y="28921"/>
                    <a:pt x="1667" y="25956"/>
                    <a:pt x="1191" y="22920"/>
                  </a:cubicBezTo>
                  <a:cubicBezTo>
                    <a:pt x="119" y="16169"/>
                    <a:pt x="584" y="9240"/>
                    <a:pt x="2548" y="2918"/>
                  </a:cubicBezTo>
                  <a:cubicBezTo>
                    <a:pt x="2834" y="2013"/>
                    <a:pt x="3155" y="1108"/>
                    <a:pt x="3536" y="239"/>
                  </a:cubicBezTo>
                  <a:lnTo>
                    <a:pt x="353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992225" y="1709575"/>
              <a:ext cx="44675" cy="552775"/>
            </a:xfrm>
            <a:custGeom>
              <a:rect b="b" l="l" r="r" t="t"/>
              <a:pathLst>
                <a:path extrusionOk="0" h="22111" w="1787">
                  <a:moveTo>
                    <a:pt x="1787" y="0"/>
                  </a:moveTo>
                  <a:cubicBezTo>
                    <a:pt x="286" y="5798"/>
                    <a:pt x="1" y="12037"/>
                    <a:pt x="977" y="18145"/>
                  </a:cubicBezTo>
                  <a:cubicBezTo>
                    <a:pt x="1179" y="19479"/>
                    <a:pt x="1465" y="20800"/>
                    <a:pt x="1787" y="22110"/>
                  </a:cubicBezTo>
                  <a:lnTo>
                    <a:pt x="1787" y="21717"/>
                  </a:lnTo>
                  <a:cubicBezTo>
                    <a:pt x="1513" y="20526"/>
                    <a:pt x="1251" y="19336"/>
                    <a:pt x="1060" y="18121"/>
                  </a:cubicBezTo>
                  <a:cubicBezTo>
                    <a:pt x="108" y="12168"/>
                    <a:pt x="358" y="6084"/>
                    <a:pt x="1787" y="405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2"/>
          <p:cNvSpPr txBox="1"/>
          <p:nvPr>
            <p:ph type="ctrTitle"/>
          </p:nvPr>
        </p:nvSpPr>
        <p:spPr>
          <a:xfrm>
            <a:off x="1518025" y="1143450"/>
            <a:ext cx="6108000" cy="20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4" name="Google Shape;44;p2"/>
          <p:cNvSpPr txBox="1"/>
          <p:nvPr>
            <p:ph idx="1" type="subTitle"/>
          </p:nvPr>
        </p:nvSpPr>
        <p:spPr>
          <a:xfrm>
            <a:off x="2307650" y="3413350"/>
            <a:ext cx="45288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11"/>
          <p:cNvGrpSpPr/>
          <p:nvPr/>
        </p:nvGrpSpPr>
        <p:grpSpPr>
          <a:xfrm>
            <a:off x="-13" y="3455220"/>
            <a:ext cx="9142584" cy="1688125"/>
            <a:chOff x="410450" y="2958175"/>
            <a:chExt cx="1976775" cy="365000"/>
          </a:xfrm>
        </p:grpSpPr>
        <p:sp>
          <p:nvSpPr>
            <p:cNvPr id="409" name="Google Shape;409;p11"/>
            <p:cNvSpPr/>
            <p:nvPr/>
          </p:nvSpPr>
          <p:spPr>
            <a:xfrm>
              <a:off x="410750" y="3128425"/>
              <a:ext cx="850125" cy="190000"/>
            </a:xfrm>
            <a:custGeom>
              <a:rect b="b" l="l" r="r" t="t"/>
              <a:pathLst>
                <a:path extrusionOk="0" h="7600" w="34005">
                  <a:moveTo>
                    <a:pt x="6664" y="1"/>
                  </a:moveTo>
                  <a:cubicBezTo>
                    <a:pt x="4749" y="1"/>
                    <a:pt x="2976" y="280"/>
                    <a:pt x="1358" y="837"/>
                  </a:cubicBezTo>
                  <a:cubicBezTo>
                    <a:pt x="894" y="1003"/>
                    <a:pt x="429" y="1194"/>
                    <a:pt x="1" y="1420"/>
                  </a:cubicBezTo>
                  <a:lnTo>
                    <a:pt x="1" y="1479"/>
                  </a:lnTo>
                  <a:cubicBezTo>
                    <a:pt x="453" y="1253"/>
                    <a:pt x="906" y="1063"/>
                    <a:pt x="1382" y="896"/>
                  </a:cubicBezTo>
                  <a:cubicBezTo>
                    <a:pt x="2989" y="331"/>
                    <a:pt x="4751" y="50"/>
                    <a:pt x="6653" y="50"/>
                  </a:cubicBezTo>
                  <a:cubicBezTo>
                    <a:pt x="9120" y="50"/>
                    <a:pt x="11824" y="522"/>
                    <a:pt x="14741" y="1456"/>
                  </a:cubicBezTo>
                  <a:cubicBezTo>
                    <a:pt x="16919" y="2146"/>
                    <a:pt x="19063" y="3039"/>
                    <a:pt x="21146" y="3896"/>
                  </a:cubicBezTo>
                  <a:cubicBezTo>
                    <a:pt x="23206" y="4742"/>
                    <a:pt x="25313" y="5599"/>
                    <a:pt x="27456" y="6302"/>
                  </a:cubicBezTo>
                  <a:cubicBezTo>
                    <a:pt x="29528" y="6968"/>
                    <a:pt x="31493" y="7409"/>
                    <a:pt x="33338" y="7599"/>
                  </a:cubicBezTo>
                  <a:lnTo>
                    <a:pt x="34005" y="7599"/>
                  </a:lnTo>
                  <a:cubicBezTo>
                    <a:pt x="31981" y="7433"/>
                    <a:pt x="29814" y="6992"/>
                    <a:pt x="27492" y="6230"/>
                  </a:cubicBezTo>
                  <a:cubicBezTo>
                    <a:pt x="25349" y="5540"/>
                    <a:pt x="23230" y="4670"/>
                    <a:pt x="21182" y="3837"/>
                  </a:cubicBezTo>
                  <a:cubicBezTo>
                    <a:pt x="19098" y="2968"/>
                    <a:pt x="16931" y="2075"/>
                    <a:pt x="14752" y="1396"/>
                  </a:cubicBezTo>
                  <a:cubicBezTo>
                    <a:pt x="11836" y="464"/>
                    <a:pt x="9132" y="1"/>
                    <a:pt x="66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410450" y="3154025"/>
              <a:ext cx="704275" cy="164100"/>
            </a:xfrm>
            <a:custGeom>
              <a:rect b="b" l="l" r="r" t="t"/>
              <a:pathLst>
                <a:path extrusionOk="0" h="6564" w="28171">
                  <a:moveTo>
                    <a:pt x="6283" y="0"/>
                  </a:moveTo>
                  <a:cubicBezTo>
                    <a:pt x="4368" y="0"/>
                    <a:pt x="2595" y="280"/>
                    <a:pt x="977" y="836"/>
                  </a:cubicBezTo>
                  <a:cubicBezTo>
                    <a:pt x="656" y="956"/>
                    <a:pt x="322" y="1098"/>
                    <a:pt x="1" y="1229"/>
                  </a:cubicBezTo>
                  <a:lnTo>
                    <a:pt x="1" y="1289"/>
                  </a:lnTo>
                  <a:cubicBezTo>
                    <a:pt x="322" y="1134"/>
                    <a:pt x="656" y="1003"/>
                    <a:pt x="989" y="884"/>
                  </a:cubicBezTo>
                  <a:cubicBezTo>
                    <a:pt x="2607" y="334"/>
                    <a:pt x="4377" y="58"/>
                    <a:pt x="6286" y="58"/>
                  </a:cubicBezTo>
                  <a:cubicBezTo>
                    <a:pt x="8758" y="58"/>
                    <a:pt x="11462" y="522"/>
                    <a:pt x="14372" y="1456"/>
                  </a:cubicBezTo>
                  <a:cubicBezTo>
                    <a:pt x="16562" y="2158"/>
                    <a:pt x="18705" y="3051"/>
                    <a:pt x="20789" y="3896"/>
                  </a:cubicBezTo>
                  <a:cubicBezTo>
                    <a:pt x="22849" y="4742"/>
                    <a:pt x="24956" y="5611"/>
                    <a:pt x="27099" y="6301"/>
                  </a:cubicBezTo>
                  <a:cubicBezTo>
                    <a:pt x="27385" y="6397"/>
                    <a:pt x="27671" y="6480"/>
                    <a:pt x="27945" y="6563"/>
                  </a:cubicBezTo>
                  <a:lnTo>
                    <a:pt x="28171" y="6563"/>
                  </a:lnTo>
                  <a:cubicBezTo>
                    <a:pt x="27826" y="6468"/>
                    <a:pt x="27468" y="6349"/>
                    <a:pt x="27111" y="6230"/>
                  </a:cubicBezTo>
                  <a:cubicBezTo>
                    <a:pt x="24968" y="5551"/>
                    <a:pt x="22861" y="4670"/>
                    <a:pt x="20801" y="3837"/>
                  </a:cubicBezTo>
                  <a:cubicBezTo>
                    <a:pt x="18717" y="2968"/>
                    <a:pt x="16562" y="2075"/>
                    <a:pt x="14372" y="1396"/>
                  </a:cubicBezTo>
                  <a:cubicBezTo>
                    <a:pt x="11455" y="464"/>
                    <a:pt x="8751" y="0"/>
                    <a:pt x="6283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1442425" y="2958175"/>
              <a:ext cx="944200" cy="360250"/>
            </a:xfrm>
            <a:custGeom>
              <a:rect b="b" l="l" r="r" t="t"/>
              <a:pathLst>
                <a:path extrusionOk="0" h="14410" w="37768">
                  <a:moveTo>
                    <a:pt x="29211" y="0"/>
                  </a:moveTo>
                  <a:cubicBezTo>
                    <a:pt x="27667" y="0"/>
                    <a:pt x="26115" y="124"/>
                    <a:pt x="24575" y="372"/>
                  </a:cubicBezTo>
                  <a:cubicBezTo>
                    <a:pt x="20229" y="1062"/>
                    <a:pt x="16074" y="2741"/>
                    <a:pt x="12598" y="5206"/>
                  </a:cubicBezTo>
                  <a:cubicBezTo>
                    <a:pt x="11085" y="6277"/>
                    <a:pt x="9669" y="7516"/>
                    <a:pt x="8264" y="8706"/>
                  </a:cubicBezTo>
                  <a:cubicBezTo>
                    <a:pt x="5728" y="10897"/>
                    <a:pt x="3108" y="13147"/>
                    <a:pt x="1" y="14409"/>
                  </a:cubicBezTo>
                  <a:lnTo>
                    <a:pt x="167" y="14409"/>
                  </a:lnTo>
                  <a:cubicBezTo>
                    <a:pt x="3215" y="13147"/>
                    <a:pt x="5799" y="10909"/>
                    <a:pt x="8299" y="8754"/>
                  </a:cubicBezTo>
                  <a:cubicBezTo>
                    <a:pt x="9680" y="7563"/>
                    <a:pt x="11121" y="6313"/>
                    <a:pt x="12621" y="5253"/>
                  </a:cubicBezTo>
                  <a:cubicBezTo>
                    <a:pt x="16098" y="2801"/>
                    <a:pt x="20229" y="1122"/>
                    <a:pt x="24575" y="431"/>
                  </a:cubicBezTo>
                  <a:cubicBezTo>
                    <a:pt x="26103" y="189"/>
                    <a:pt x="27645" y="68"/>
                    <a:pt x="29178" y="68"/>
                  </a:cubicBezTo>
                  <a:cubicBezTo>
                    <a:pt x="32004" y="68"/>
                    <a:pt x="34802" y="478"/>
                    <a:pt x="37434" y="1289"/>
                  </a:cubicBezTo>
                  <a:cubicBezTo>
                    <a:pt x="37553" y="1336"/>
                    <a:pt x="37660" y="1372"/>
                    <a:pt x="37767" y="1396"/>
                  </a:cubicBezTo>
                  <a:lnTo>
                    <a:pt x="37767" y="1336"/>
                  </a:lnTo>
                  <a:cubicBezTo>
                    <a:pt x="37672" y="1312"/>
                    <a:pt x="37565" y="1265"/>
                    <a:pt x="37470" y="1229"/>
                  </a:cubicBezTo>
                  <a:cubicBezTo>
                    <a:pt x="34829" y="413"/>
                    <a:pt x="32034" y="0"/>
                    <a:pt x="2921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1485600" y="2984350"/>
              <a:ext cx="900725" cy="334075"/>
            </a:xfrm>
            <a:custGeom>
              <a:rect b="b" l="l" r="r" t="t"/>
              <a:pathLst>
                <a:path extrusionOk="0" h="13363" w="36029">
                  <a:moveTo>
                    <a:pt x="27099" y="1"/>
                  </a:moveTo>
                  <a:cubicBezTo>
                    <a:pt x="25554" y="1"/>
                    <a:pt x="24000" y="124"/>
                    <a:pt x="22455" y="373"/>
                  </a:cubicBezTo>
                  <a:cubicBezTo>
                    <a:pt x="18110" y="1051"/>
                    <a:pt x="13966" y="2730"/>
                    <a:pt x="10478" y="5207"/>
                  </a:cubicBezTo>
                  <a:cubicBezTo>
                    <a:pt x="8977" y="6278"/>
                    <a:pt x="7549" y="7516"/>
                    <a:pt x="6144" y="8707"/>
                  </a:cubicBezTo>
                  <a:cubicBezTo>
                    <a:pt x="4215" y="10374"/>
                    <a:pt x="2215" y="12100"/>
                    <a:pt x="0" y="13362"/>
                  </a:cubicBezTo>
                  <a:lnTo>
                    <a:pt x="119" y="13362"/>
                  </a:lnTo>
                  <a:cubicBezTo>
                    <a:pt x="2310" y="12100"/>
                    <a:pt x="4263" y="10398"/>
                    <a:pt x="6179" y="8743"/>
                  </a:cubicBezTo>
                  <a:cubicBezTo>
                    <a:pt x="7561" y="7552"/>
                    <a:pt x="9001" y="6302"/>
                    <a:pt x="10513" y="5242"/>
                  </a:cubicBezTo>
                  <a:cubicBezTo>
                    <a:pt x="13978" y="2790"/>
                    <a:pt x="18110" y="1111"/>
                    <a:pt x="22455" y="432"/>
                  </a:cubicBezTo>
                  <a:cubicBezTo>
                    <a:pt x="23988" y="189"/>
                    <a:pt x="25530" y="69"/>
                    <a:pt x="27063" y="69"/>
                  </a:cubicBezTo>
                  <a:cubicBezTo>
                    <a:pt x="29889" y="69"/>
                    <a:pt x="32682" y="479"/>
                    <a:pt x="35314" y="1289"/>
                  </a:cubicBezTo>
                  <a:cubicBezTo>
                    <a:pt x="35552" y="1361"/>
                    <a:pt x="35790" y="1432"/>
                    <a:pt x="36028" y="1528"/>
                  </a:cubicBezTo>
                  <a:lnTo>
                    <a:pt x="36028" y="1468"/>
                  </a:lnTo>
                  <a:cubicBezTo>
                    <a:pt x="35826" y="1397"/>
                    <a:pt x="35588" y="1301"/>
                    <a:pt x="35350" y="1230"/>
                  </a:cubicBezTo>
                  <a:cubicBezTo>
                    <a:pt x="32717" y="414"/>
                    <a:pt x="29925" y="1"/>
                    <a:pt x="2709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410450" y="3180200"/>
              <a:ext cx="616475" cy="137925"/>
            </a:xfrm>
            <a:custGeom>
              <a:rect b="b" l="l" r="r" t="t"/>
              <a:pathLst>
                <a:path extrusionOk="0" h="5517" w="24659">
                  <a:moveTo>
                    <a:pt x="5912" y="0"/>
                  </a:moveTo>
                  <a:cubicBezTo>
                    <a:pt x="3993" y="0"/>
                    <a:pt x="2217" y="280"/>
                    <a:pt x="596" y="837"/>
                  </a:cubicBezTo>
                  <a:cubicBezTo>
                    <a:pt x="406" y="897"/>
                    <a:pt x="203" y="980"/>
                    <a:pt x="1" y="1063"/>
                  </a:cubicBezTo>
                  <a:lnTo>
                    <a:pt x="1" y="1123"/>
                  </a:lnTo>
                  <a:cubicBezTo>
                    <a:pt x="191" y="1028"/>
                    <a:pt x="406" y="956"/>
                    <a:pt x="608" y="885"/>
                  </a:cubicBezTo>
                  <a:cubicBezTo>
                    <a:pt x="2239" y="332"/>
                    <a:pt x="4016" y="54"/>
                    <a:pt x="5932" y="54"/>
                  </a:cubicBezTo>
                  <a:cubicBezTo>
                    <a:pt x="8394" y="54"/>
                    <a:pt x="11085" y="514"/>
                    <a:pt x="13991" y="1444"/>
                  </a:cubicBezTo>
                  <a:cubicBezTo>
                    <a:pt x="16181" y="2147"/>
                    <a:pt x="18324" y="3040"/>
                    <a:pt x="20408" y="3885"/>
                  </a:cubicBezTo>
                  <a:cubicBezTo>
                    <a:pt x="21742" y="4445"/>
                    <a:pt x="23099" y="5004"/>
                    <a:pt x="24480" y="5516"/>
                  </a:cubicBezTo>
                  <a:lnTo>
                    <a:pt x="24659" y="5516"/>
                  </a:lnTo>
                  <a:cubicBezTo>
                    <a:pt x="23230" y="4969"/>
                    <a:pt x="21801" y="4397"/>
                    <a:pt x="20420" y="3826"/>
                  </a:cubicBezTo>
                  <a:cubicBezTo>
                    <a:pt x="18336" y="2968"/>
                    <a:pt x="16181" y="2075"/>
                    <a:pt x="13991" y="1385"/>
                  </a:cubicBezTo>
                  <a:cubicBezTo>
                    <a:pt x="11078" y="461"/>
                    <a:pt x="8377" y="0"/>
                    <a:pt x="5912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1517150" y="3010250"/>
              <a:ext cx="869775" cy="308475"/>
            </a:xfrm>
            <a:custGeom>
              <a:rect b="b" l="l" r="r" t="t"/>
              <a:pathLst>
                <a:path extrusionOk="0" h="12339" w="34791">
                  <a:moveTo>
                    <a:pt x="25465" y="1"/>
                  </a:moveTo>
                  <a:cubicBezTo>
                    <a:pt x="23922" y="1"/>
                    <a:pt x="22368" y="124"/>
                    <a:pt x="20824" y="372"/>
                  </a:cubicBezTo>
                  <a:cubicBezTo>
                    <a:pt x="16478" y="1063"/>
                    <a:pt x="12323" y="2742"/>
                    <a:pt x="8847" y="5206"/>
                  </a:cubicBezTo>
                  <a:cubicBezTo>
                    <a:pt x="7346" y="6278"/>
                    <a:pt x="5918" y="7516"/>
                    <a:pt x="4513" y="8707"/>
                  </a:cubicBezTo>
                  <a:cubicBezTo>
                    <a:pt x="3060" y="9957"/>
                    <a:pt x="1584" y="11243"/>
                    <a:pt x="0" y="12338"/>
                  </a:cubicBezTo>
                  <a:lnTo>
                    <a:pt x="107" y="12338"/>
                  </a:lnTo>
                  <a:cubicBezTo>
                    <a:pt x="1655" y="11255"/>
                    <a:pt x="3120" y="10005"/>
                    <a:pt x="4548" y="8766"/>
                  </a:cubicBezTo>
                  <a:cubicBezTo>
                    <a:pt x="5929" y="7576"/>
                    <a:pt x="7370" y="6326"/>
                    <a:pt x="8870" y="5266"/>
                  </a:cubicBezTo>
                  <a:cubicBezTo>
                    <a:pt x="12347" y="2813"/>
                    <a:pt x="16478" y="1134"/>
                    <a:pt x="20824" y="444"/>
                  </a:cubicBezTo>
                  <a:cubicBezTo>
                    <a:pt x="22341" y="207"/>
                    <a:pt x="23871" y="89"/>
                    <a:pt x="25393" y="89"/>
                  </a:cubicBezTo>
                  <a:cubicBezTo>
                    <a:pt x="28231" y="89"/>
                    <a:pt x="31040" y="499"/>
                    <a:pt x="33683" y="1313"/>
                  </a:cubicBezTo>
                  <a:cubicBezTo>
                    <a:pt x="34052" y="1432"/>
                    <a:pt x="34409" y="1563"/>
                    <a:pt x="34790" y="1694"/>
                  </a:cubicBezTo>
                  <a:lnTo>
                    <a:pt x="34790" y="1635"/>
                  </a:lnTo>
                  <a:cubicBezTo>
                    <a:pt x="34433" y="1480"/>
                    <a:pt x="34076" y="1337"/>
                    <a:pt x="33719" y="1230"/>
                  </a:cubicBezTo>
                  <a:cubicBezTo>
                    <a:pt x="31078" y="414"/>
                    <a:pt x="28288" y="1"/>
                    <a:pt x="25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410450" y="3206125"/>
              <a:ext cx="540275" cy="112300"/>
            </a:xfrm>
            <a:custGeom>
              <a:rect b="b" l="l" r="r" t="t"/>
              <a:pathLst>
                <a:path extrusionOk="0" h="4492" w="21611">
                  <a:moveTo>
                    <a:pt x="5509" y="0"/>
                  </a:moveTo>
                  <a:cubicBezTo>
                    <a:pt x="3594" y="0"/>
                    <a:pt x="1821" y="279"/>
                    <a:pt x="203" y="836"/>
                  </a:cubicBezTo>
                  <a:cubicBezTo>
                    <a:pt x="144" y="872"/>
                    <a:pt x="60" y="884"/>
                    <a:pt x="1" y="919"/>
                  </a:cubicBezTo>
                  <a:lnTo>
                    <a:pt x="1" y="979"/>
                  </a:lnTo>
                  <a:lnTo>
                    <a:pt x="215" y="884"/>
                  </a:lnTo>
                  <a:cubicBezTo>
                    <a:pt x="1844" y="334"/>
                    <a:pt x="3615" y="57"/>
                    <a:pt x="5522" y="57"/>
                  </a:cubicBezTo>
                  <a:cubicBezTo>
                    <a:pt x="7991" y="57"/>
                    <a:pt x="10688" y="521"/>
                    <a:pt x="13598" y="1455"/>
                  </a:cubicBezTo>
                  <a:cubicBezTo>
                    <a:pt x="15788" y="2158"/>
                    <a:pt x="17932" y="3051"/>
                    <a:pt x="20015" y="3896"/>
                  </a:cubicBezTo>
                  <a:cubicBezTo>
                    <a:pt x="20491" y="4086"/>
                    <a:pt x="20968" y="4277"/>
                    <a:pt x="21444" y="4491"/>
                  </a:cubicBezTo>
                  <a:lnTo>
                    <a:pt x="21611" y="4491"/>
                  </a:lnTo>
                  <a:cubicBezTo>
                    <a:pt x="21087" y="4277"/>
                    <a:pt x="20551" y="4063"/>
                    <a:pt x="20027" y="3836"/>
                  </a:cubicBezTo>
                  <a:cubicBezTo>
                    <a:pt x="17943" y="2967"/>
                    <a:pt x="15788" y="2074"/>
                    <a:pt x="13598" y="1396"/>
                  </a:cubicBezTo>
                  <a:cubicBezTo>
                    <a:pt x="10682" y="464"/>
                    <a:pt x="7977" y="0"/>
                    <a:pt x="550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1543050" y="3036450"/>
              <a:ext cx="844175" cy="282275"/>
            </a:xfrm>
            <a:custGeom>
              <a:rect b="b" l="l" r="r" t="t"/>
              <a:pathLst>
                <a:path extrusionOk="0" h="11291" w="33767">
                  <a:moveTo>
                    <a:pt x="24042" y="1"/>
                  </a:moveTo>
                  <a:cubicBezTo>
                    <a:pt x="22499" y="1"/>
                    <a:pt x="20947" y="124"/>
                    <a:pt x="19407" y="372"/>
                  </a:cubicBezTo>
                  <a:cubicBezTo>
                    <a:pt x="15061" y="1051"/>
                    <a:pt x="10906" y="2730"/>
                    <a:pt x="7430" y="5206"/>
                  </a:cubicBezTo>
                  <a:cubicBezTo>
                    <a:pt x="5917" y="6278"/>
                    <a:pt x="4489" y="7516"/>
                    <a:pt x="3096" y="8707"/>
                  </a:cubicBezTo>
                  <a:cubicBezTo>
                    <a:pt x="2084" y="9564"/>
                    <a:pt x="1060" y="10457"/>
                    <a:pt x="0" y="11290"/>
                  </a:cubicBezTo>
                  <a:lnTo>
                    <a:pt x="107" y="11290"/>
                  </a:lnTo>
                  <a:cubicBezTo>
                    <a:pt x="1143" y="10469"/>
                    <a:pt x="2155" y="9611"/>
                    <a:pt x="3131" y="8766"/>
                  </a:cubicBezTo>
                  <a:cubicBezTo>
                    <a:pt x="4524" y="7575"/>
                    <a:pt x="5965" y="6325"/>
                    <a:pt x="7465" y="5266"/>
                  </a:cubicBezTo>
                  <a:cubicBezTo>
                    <a:pt x="10942" y="2813"/>
                    <a:pt x="15073" y="1122"/>
                    <a:pt x="19419" y="444"/>
                  </a:cubicBezTo>
                  <a:cubicBezTo>
                    <a:pt x="20947" y="201"/>
                    <a:pt x="22489" y="80"/>
                    <a:pt x="24021" y="80"/>
                  </a:cubicBezTo>
                  <a:cubicBezTo>
                    <a:pt x="26848" y="80"/>
                    <a:pt x="29645" y="490"/>
                    <a:pt x="32278" y="1301"/>
                  </a:cubicBezTo>
                  <a:cubicBezTo>
                    <a:pt x="32790" y="1456"/>
                    <a:pt x="33278" y="1634"/>
                    <a:pt x="33766" y="1837"/>
                  </a:cubicBezTo>
                  <a:lnTo>
                    <a:pt x="33766" y="1777"/>
                  </a:lnTo>
                  <a:cubicBezTo>
                    <a:pt x="33278" y="1563"/>
                    <a:pt x="32790" y="1372"/>
                    <a:pt x="32290" y="1229"/>
                  </a:cubicBezTo>
                  <a:cubicBezTo>
                    <a:pt x="29657" y="413"/>
                    <a:pt x="26865" y="1"/>
                    <a:pt x="2404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410750" y="3232250"/>
              <a:ext cx="467650" cy="86175"/>
            </a:xfrm>
            <a:custGeom>
              <a:rect b="b" l="l" r="r" t="t"/>
              <a:pathLst>
                <a:path extrusionOk="0" h="3447" w="18706">
                  <a:moveTo>
                    <a:pt x="5165" y="1"/>
                  </a:moveTo>
                  <a:cubicBezTo>
                    <a:pt x="3307" y="1"/>
                    <a:pt x="1582" y="264"/>
                    <a:pt x="1" y="791"/>
                  </a:cubicBezTo>
                  <a:lnTo>
                    <a:pt x="1" y="851"/>
                  </a:lnTo>
                  <a:cubicBezTo>
                    <a:pt x="1582" y="323"/>
                    <a:pt x="3307" y="60"/>
                    <a:pt x="5164" y="60"/>
                  </a:cubicBezTo>
                  <a:cubicBezTo>
                    <a:pt x="7625" y="60"/>
                    <a:pt x="10318" y="523"/>
                    <a:pt x="13217" y="1446"/>
                  </a:cubicBezTo>
                  <a:cubicBezTo>
                    <a:pt x="15014" y="2029"/>
                    <a:pt x="16800" y="2732"/>
                    <a:pt x="18551" y="3446"/>
                  </a:cubicBezTo>
                  <a:lnTo>
                    <a:pt x="18705" y="3446"/>
                  </a:lnTo>
                  <a:cubicBezTo>
                    <a:pt x="16919" y="2720"/>
                    <a:pt x="15086" y="1982"/>
                    <a:pt x="13228" y="1387"/>
                  </a:cubicBezTo>
                  <a:cubicBezTo>
                    <a:pt x="10323" y="463"/>
                    <a:pt x="7627" y="1"/>
                    <a:pt x="51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1565650" y="3062350"/>
              <a:ext cx="821275" cy="256075"/>
            </a:xfrm>
            <a:custGeom>
              <a:rect b="b" l="l" r="r" t="t"/>
              <a:pathLst>
                <a:path extrusionOk="0" h="10243" w="32851">
                  <a:moveTo>
                    <a:pt x="22751" y="0"/>
                  </a:moveTo>
                  <a:cubicBezTo>
                    <a:pt x="21208" y="0"/>
                    <a:pt x="19655" y="124"/>
                    <a:pt x="18110" y="372"/>
                  </a:cubicBezTo>
                  <a:cubicBezTo>
                    <a:pt x="13765" y="1063"/>
                    <a:pt x="9621" y="2741"/>
                    <a:pt x="6133" y="5206"/>
                  </a:cubicBezTo>
                  <a:cubicBezTo>
                    <a:pt x="4632" y="6278"/>
                    <a:pt x="3204" y="7516"/>
                    <a:pt x="1799" y="8706"/>
                  </a:cubicBezTo>
                  <a:cubicBezTo>
                    <a:pt x="1203" y="9230"/>
                    <a:pt x="608" y="9730"/>
                    <a:pt x="1" y="10242"/>
                  </a:cubicBezTo>
                  <a:lnTo>
                    <a:pt x="96" y="10242"/>
                  </a:lnTo>
                  <a:cubicBezTo>
                    <a:pt x="691" y="9754"/>
                    <a:pt x="1263" y="9242"/>
                    <a:pt x="1846" y="8754"/>
                  </a:cubicBezTo>
                  <a:cubicBezTo>
                    <a:pt x="3227" y="7563"/>
                    <a:pt x="4680" y="6313"/>
                    <a:pt x="6180" y="5254"/>
                  </a:cubicBezTo>
                  <a:cubicBezTo>
                    <a:pt x="9645" y="2801"/>
                    <a:pt x="13788" y="1122"/>
                    <a:pt x="18134" y="432"/>
                  </a:cubicBezTo>
                  <a:cubicBezTo>
                    <a:pt x="19662" y="189"/>
                    <a:pt x="21202" y="68"/>
                    <a:pt x="22734" y="68"/>
                  </a:cubicBezTo>
                  <a:cubicBezTo>
                    <a:pt x="25557" y="68"/>
                    <a:pt x="28353" y="478"/>
                    <a:pt x="30993" y="1289"/>
                  </a:cubicBezTo>
                  <a:cubicBezTo>
                    <a:pt x="31624" y="1491"/>
                    <a:pt x="32255" y="1729"/>
                    <a:pt x="32850" y="1991"/>
                  </a:cubicBezTo>
                  <a:lnTo>
                    <a:pt x="32850" y="1932"/>
                  </a:lnTo>
                  <a:cubicBezTo>
                    <a:pt x="32255" y="1658"/>
                    <a:pt x="31648" y="1432"/>
                    <a:pt x="31005" y="1229"/>
                  </a:cubicBezTo>
                  <a:cubicBezTo>
                    <a:pt x="28364" y="413"/>
                    <a:pt x="25574" y="0"/>
                    <a:pt x="2275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411050" y="3257825"/>
              <a:ext cx="392625" cy="60300"/>
            </a:xfrm>
            <a:custGeom>
              <a:rect b="b" l="l" r="r" t="t"/>
              <a:pathLst>
                <a:path extrusionOk="0" h="2412" w="15705">
                  <a:moveTo>
                    <a:pt x="4749" y="0"/>
                  </a:moveTo>
                  <a:cubicBezTo>
                    <a:pt x="3053" y="0"/>
                    <a:pt x="1469" y="220"/>
                    <a:pt x="1" y="661"/>
                  </a:cubicBezTo>
                  <a:lnTo>
                    <a:pt x="1" y="721"/>
                  </a:lnTo>
                  <a:cubicBezTo>
                    <a:pt x="1461" y="284"/>
                    <a:pt x="3043" y="65"/>
                    <a:pt x="4737" y="65"/>
                  </a:cubicBezTo>
                  <a:cubicBezTo>
                    <a:pt x="7201" y="65"/>
                    <a:pt x="9903" y="528"/>
                    <a:pt x="12824" y="1459"/>
                  </a:cubicBezTo>
                  <a:cubicBezTo>
                    <a:pt x="13728" y="1733"/>
                    <a:pt x="14621" y="2066"/>
                    <a:pt x="15526" y="2411"/>
                  </a:cubicBezTo>
                  <a:lnTo>
                    <a:pt x="15705" y="2411"/>
                  </a:lnTo>
                  <a:cubicBezTo>
                    <a:pt x="14752" y="2054"/>
                    <a:pt x="13800" y="1697"/>
                    <a:pt x="12847" y="1399"/>
                  </a:cubicBezTo>
                  <a:cubicBezTo>
                    <a:pt x="9924" y="467"/>
                    <a:pt x="7219" y="0"/>
                    <a:pt x="474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411050" y="3284275"/>
              <a:ext cx="309300" cy="34150"/>
            </a:xfrm>
            <a:custGeom>
              <a:rect b="b" l="l" r="r" t="t"/>
              <a:pathLst>
                <a:path extrusionOk="0" h="1366" w="12372">
                  <a:moveTo>
                    <a:pt x="4378" y="0"/>
                  </a:moveTo>
                  <a:cubicBezTo>
                    <a:pt x="2824" y="0"/>
                    <a:pt x="1362" y="185"/>
                    <a:pt x="1" y="556"/>
                  </a:cubicBezTo>
                  <a:lnTo>
                    <a:pt x="1" y="615"/>
                  </a:lnTo>
                  <a:cubicBezTo>
                    <a:pt x="1362" y="248"/>
                    <a:pt x="2823" y="63"/>
                    <a:pt x="4380" y="63"/>
                  </a:cubicBezTo>
                  <a:cubicBezTo>
                    <a:pt x="6758" y="63"/>
                    <a:pt x="9357" y="495"/>
                    <a:pt x="12157" y="1365"/>
                  </a:cubicBezTo>
                  <a:lnTo>
                    <a:pt x="12371" y="1365"/>
                  </a:lnTo>
                  <a:cubicBezTo>
                    <a:pt x="9491" y="456"/>
                    <a:pt x="6819" y="0"/>
                    <a:pt x="437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1586500" y="3088175"/>
              <a:ext cx="800125" cy="230250"/>
            </a:xfrm>
            <a:custGeom>
              <a:rect b="b" l="l" r="r" t="t"/>
              <a:pathLst>
                <a:path extrusionOk="0" h="9210" w="32005">
                  <a:moveTo>
                    <a:pt x="21497" y="0"/>
                  </a:moveTo>
                  <a:cubicBezTo>
                    <a:pt x="19965" y="0"/>
                    <a:pt x="18424" y="121"/>
                    <a:pt x="16895" y="363"/>
                  </a:cubicBezTo>
                  <a:cubicBezTo>
                    <a:pt x="12550" y="1065"/>
                    <a:pt x="8394" y="2732"/>
                    <a:pt x="4918" y="5209"/>
                  </a:cubicBezTo>
                  <a:cubicBezTo>
                    <a:pt x="3406" y="6280"/>
                    <a:pt x="1977" y="7507"/>
                    <a:pt x="584" y="8697"/>
                  </a:cubicBezTo>
                  <a:cubicBezTo>
                    <a:pt x="381" y="8876"/>
                    <a:pt x="191" y="9031"/>
                    <a:pt x="0" y="9209"/>
                  </a:cubicBezTo>
                  <a:lnTo>
                    <a:pt x="96" y="9209"/>
                  </a:lnTo>
                  <a:cubicBezTo>
                    <a:pt x="274" y="9055"/>
                    <a:pt x="453" y="8900"/>
                    <a:pt x="608" y="8745"/>
                  </a:cubicBezTo>
                  <a:cubicBezTo>
                    <a:pt x="2001" y="7554"/>
                    <a:pt x="3441" y="6304"/>
                    <a:pt x="4941" y="5245"/>
                  </a:cubicBezTo>
                  <a:cubicBezTo>
                    <a:pt x="8406" y="2792"/>
                    <a:pt x="12550" y="1113"/>
                    <a:pt x="16895" y="422"/>
                  </a:cubicBezTo>
                  <a:cubicBezTo>
                    <a:pt x="18412" y="186"/>
                    <a:pt x="19942" y="68"/>
                    <a:pt x="21464" y="68"/>
                  </a:cubicBezTo>
                  <a:cubicBezTo>
                    <a:pt x="24302" y="68"/>
                    <a:pt x="27111" y="478"/>
                    <a:pt x="29754" y="1292"/>
                  </a:cubicBezTo>
                  <a:cubicBezTo>
                    <a:pt x="30528" y="1530"/>
                    <a:pt x="31290" y="1827"/>
                    <a:pt x="32004" y="2149"/>
                  </a:cubicBezTo>
                  <a:lnTo>
                    <a:pt x="32004" y="2089"/>
                  </a:lnTo>
                  <a:cubicBezTo>
                    <a:pt x="31314" y="1768"/>
                    <a:pt x="30564" y="1470"/>
                    <a:pt x="29778" y="1232"/>
                  </a:cubicBezTo>
                  <a:cubicBezTo>
                    <a:pt x="27135" y="413"/>
                    <a:pt x="24331" y="0"/>
                    <a:pt x="2149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425625" y="3310350"/>
              <a:ext cx="178625" cy="8075"/>
            </a:xfrm>
            <a:custGeom>
              <a:rect b="b" l="l" r="r" t="t"/>
              <a:pathLst>
                <a:path extrusionOk="0" h="323" w="7145">
                  <a:moveTo>
                    <a:pt x="3412" y="1"/>
                  </a:moveTo>
                  <a:cubicBezTo>
                    <a:pt x="2218" y="1"/>
                    <a:pt x="1078" y="108"/>
                    <a:pt x="1" y="322"/>
                  </a:cubicBezTo>
                  <a:lnTo>
                    <a:pt x="346" y="322"/>
                  </a:lnTo>
                  <a:cubicBezTo>
                    <a:pt x="1328" y="144"/>
                    <a:pt x="2355" y="54"/>
                    <a:pt x="3425" y="54"/>
                  </a:cubicBezTo>
                  <a:cubicBezTo>
                    <a:pt x="4496" y="54"/>
                    <a:pt x="5609" y="144"/>
                    <a:pt x="6764" y="322"/>
                  </a:cubicBezTo>
                  <a:lnTo>
                    <a:pt x="7145" y="322"/>
                  </a:lnTo>
                  <a:cubicBezTo>
                    <a:pt x="5853" y="108"/>
                    <a:pt x="4606" y="1"/>
                    <a:pt x="341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1607325" y="3114150"/>
              <a:ext cx="779600" cy="204575"/>
            </a:xfrm>
            <a:custGeom>
              <a:rect b="b" l="l" r="r" t="t"/>
              <a:pathLst>
                <a:path extrusionOk="0" h="8183" w="31184">
                  <a:moveTo>
                    <a:pt x="20328" y="0"/>
                  </a:moveTo>
                  <a:cubicBezTo>
                    <a:pt x="18785" y="0"/>
                    <a:pt x="17233" y="123"/>
                    <a:pt x="15693" y="372"/>
                  </a:cubicBezTo>
                  <a:cubicBezTo>
                    <a:pt x="11347" y="1050"/>
                    <a:pt x="7192" y="2741"/>
                    <a:pt x="3704" y="5206"/>
                  </a:cubicBezTo>
                  <a:cubicBezTo>
                    <a:pt x="2430" y="6111"/>
                    <a:pt x="1191" y="7146"/>
                    <a:pt x="1" y="8182"/>
                  </a:cubicBezTo>
                  <a:lnTo>
                    <a:pt x="96" y="8182"/>
                  </a:lnTo>
                  <a:cubicBezTo>
                    <a:pt x="1263" y="7170"/>
                    <a:pt x="2489" y="6158"/>
                    <a:pt x="3739" y="5265"/>
                  </a:cubicBezTo>
                  <a:cubicBezTo>
                    <a:pt x="7204" y="2812"/>
                    <a:pt x="11347" y="1134"/>
                    <a:pt x="15693" y="443"/>
                  </a:cubicBezTo>
                  <a:cubicBezTo>
                    <a:pt x="17210" y="206"/>
                    <a:pt x="18739" y="88"/>
                    <a:pt x="20259" y="88"/>
                  </a:cubicBezTo>
                  <a:cubicBezTo>
                    <a:pt x="23094" y="88"/>
                    <a:pt x="25901" y="499"/>
                    <a:pt x="28552" y="1312"/>
                  </a:cubicBezTo>
                  <a:cubicBezTo>
                    <a:pt x="29469" y="1586"/>
                    <a:pt x="30350" y="1943"/>
                    <a:pt x="31183" y="2360"/>
                  </a:cubicBezTo>
                  <a:lnTo>
                    <a:pt x="31183" y="2301"/>
                  </a:lnTo>
                  <a:cubicBezTo>
                    <a:pt x="30362" y="1872"/>
                    <a:pt x="29481" y="1515"/>
                    <a:pt x="28576" y="1229"/>
                  </a:cubicBezTo>
                  <a:cubicBezTo>
                    <a:pt x="25943" y="413"/>
                    <a:pt x="23151" y="0"/>
                    <a:pt x="2032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1628475" y="3140250"/>
              <a:ext cx="758450" cy="178475"/>
            </a:xfrm>
            <a:custGeom>
              <a:rect b="b" l="l" r="r" t="t"/>
              <a:pathLst>
                <a:path extrusionOk="0" h="7139" w="30338">
                  <a:moveTo>
                    <a:pt x="19056" y="1"/>
                  </a:moveTo>
                  <a:cubicBezTo>
                    <a:pt x="17524" y="1"/>
                    <a:pt x="15983" y="121"/>
                    <a:pt x="14454" y="364"/>
                  </a:cubicBezTo>
                  <a:cubicBezTo>
                    <a:pt x="10109" y="1054"/>
                    <a:pt x="5953" y="2733"/>
                    <a:pt x="2477" y="5209"/>
                  </a:cubicBezTo>
                  <a:cubicBezTo>
                    <a:pt x="1631" y="5805"/>
                    <a:pt x="810" y="6471"/>
                    <a:pt x="0" y="7138"/>
                  </a:cubicBezTo>
                  <a:lnTo>
                    <a:pt x="95" y="7138"/>
                  </a:lnTo>
                  <a:cubicBezTo>
                    <a:pt x="881" y="6483"/>
                    <a:pt x="1679" y="5840"/>
                    <a:pt x="2524" y="5245"/>
                  </a:cubicBezTo>
                  <a:cubicBezTo>
                    <a:pt x="5989" y="2792"/>
                    <a:pt x="10120" y="1114"/>
                    <a:pt x="14466" y="423"/>
                  </a:cubicBezTo>
                  <a:cubicBezTo>
                    <a:pt x="15983" y="186"/>
                    <a:pt x="17513" y="68"/>
                    <a:pt x="19035" y="68"/>
                  </a:cubicBezTo>
                  <a:cubicBezTo>
                    <a:pt x="21873" y="68"/>
                    <a:pt x="24682" y="478"/>
                    <a:pt x="27325" y="1292"/>
                  </a:cubicBezTo>
                  <a:cubicBezTo>
                    <a:pt x="28385" y="1614"/>
                    <a:pt x="29397" y="2030"/>
                    <a:pt x="30337" y="2542"/>
                  </a:cubicBezTo>
                  <a:lnTo>
                    <a:pt x="30337" y="2471"/>
                  </a:lnTo>
                  <a:cubicBezTo>
                    <a:pt x="29397" y="1971"/>
                    <a:pt x="28397" y="1554"/>
                    <a:pt x="27349" y="1233"/>
                  </a:cubicBezTo>
                  <a:cubicBezTo>
                    <a:pt x="24698" y="413"/>
                    <a:pt x="21891" y="1"/>
                    <a:pt x="1905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1651075" y="3166225"/>
              <a:ext cx="736150" cy="152500"/>
            </a:xfrm>
            <a:custGeom>
              <a:rect b="b" l="l" r="r" t="t"/>
              <a:pathLst>
                <a:path extrusionOk="0" h="6100" w="29446">
                  <a:moveTo>
                    <a:pt x="17816" y="1"/>
                  </a:moveTo>
                  <a:cubicBezTo>
                    <a:pt x="16273" y="1"/>
                    <a:pt x="14721" y="124"/>
                    <a:pt x="13181" y="372"/>
                  </a:cubicBezTo>
                  <a:cubicBezTo>
                    <a:pt x="8835" y="1051"/>
                    <a:pt x="4680" y="2742"/>
                    <a:pt x="1192" y="5206"/>
                  </a:cubicBezTo>
                  <a:cubicBezTo>
                    <a:pt x="799" y="5492"/>
                    <a:pt x="394" y="5790"/>
                    <a:pt x="1" y="6099"/>
                  </a:cubicBezTo>
                  <a:lnTo>
                    <a:pt x="108" y="6099"/>
                  </a:lnTo>
                  <a:cubicBezTo>
                    <a:pt x="477" y="5813"/>
                    <a:pt x="858" y="5516"/>
                    <a:pt x="1239" y="5254"/>
                  </a:cubicBezTo>
                  <a:cubicBezTo>
                    <a:pt x="4716" y="2801"/>
                    <a:pt x="8847" y="1110"/>
                    <a:pt x="13193" y="432"/>
                  </a:cubicBezTo>
                  <a:cubicBezTo>
                    <a:pt x="14721" y="189"/>
                    <a:pt x="16263" y="68"/>
                    <a:pt x="17795" y="68"/>
                  </a:cubicBezTo>
                  <a:cubicBezTo>
                    <a:pt x="20622" y="68"/>
                    <a:pt x="23419" y="479"/>
                    <a:pt x="26052" y="1289"/>
                  </a:cubicBezTo>
                  <a:cubicBezTo>
                    <a:pt x="27242" y="1670"/>
                    <a:pt x="28385" y="2158"/>
                    <a:pt x="29445" y="2742"/>
                  </a:cubicBezTo>
                  <a:lnTo>
                    <a:pt x="29445" y="2682"/>
                  </a:lnTo>
                  <a:cubicBezTo>
                    <a:pt x="28385" y="2099"/>
                    <a:pt x="27254" y="1611"/>
                    <a:pt x="26064" y="1230"/>
                  </a:cubicBezTo>
                  <a:cubicBezTo>
                    <a:pt x="23431" y="414"/>
                    <a:pt x="20639" y="1"/>
                    <a:pt x="178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1676400" y="3192350"/>
              <a:ext cx="709925" cy="126375"/>
            </a:xfrm>
            <a:custGeom>
              <a:rect b="b" l="l" r="r" t="t"/>
              <a:pathLst>
                <a:path extrusionOk="0" h="5055" w="28397">
                  <a:moveTo>
                    <a:pt x="16377" y="0"/>
                  </a:moveTo>
                  <a:cubicBezTo>
                    <a:pt x="14845" y="0"/>
                    <a:pt x="13304" y="121"/>
                    <a:pt x="11775" y="363"/>
                  </a:cubicBezTo>
                  <a:cubicBezTo>
                    <a:pt x="7501" y="1054"/>
                    <a:pt x="3441" y="2661"/>
                    <a:pt x="0" y="5054"/>
                  </a:cubicBezTo>
                  <a:lnTo>
                    <a:pt x="107" y="5054"/>
                  </a:lnTo>
                  <a:cubicBezTo>
                    <a:pt x="3512" y="2709"/>
                    <a:pt x="7549" y="1113"/>
                    <a:pt x="11775" y="446"/>
                  </a:cubicBezTo>
                  <a:cubicBezTo>
                    <a:pt x="13303" y="204"/>
                    <a:pt x="14845" y="83"/>
                    <a:pt x="16378" y="83"/>
                  </a:cubicBezTo>
                  <a:cubicBezTo>
                    <a:pt x="19204" y="83"/>
                    <a:pt x="22002" y="493"/>
                    <a:pt x="24634" y="1304"/>
                  </a:cubicBezTo>
                  <a:cubicBezTo>
                    <a:pt x="25991" y="1720"/>
                    <a:pt x="27265" y="2292"/>
                    <a:pt x="28396" y="2971"/>
                  </a:cubicBezTo>
                  <a:lnTo>
                    <a:pt x="28396" y="2899"/>
                  </a:lnTo>
                  <a:cubicBezTo>
                    <a:pt x="27289" y="2209"/>
                    <a:pt x="26003" y="1637"/>
                    <a:pt x="24670" y="1232"/>
                  </a:cubicBezTo>
                  <a:cubicBezTo>
                    <a:pt x="22019" y="413"/>
                    <a:pt x="19212" y="0"/>
                    <a:pt x="1637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1707650" y="3218325"/>
              <a:ext cx="679275" cy="100400"/>
            </a:xfrm>
            <a:custGeom>
              <a:rect b="b" l="l" r="r" t="t"/>
              <a:pathLst>
                <a:path extrusionOk="0" h="4016" w="27171">
                  <a:moveTo>
                    <a:pt x="14791" y="0"/>
                  </a:moveTo>
                  <a:cubicBezTo>
                    <a:pt x="13248" y="0"/>
                    <a:pt x="11696" y="124"/>
                    <a:pt x="10156" y="372"/>
                  </a:cubicBezTo>
                  <a:cubicBezTo>
                    <a:pt x="6537" y="955"/>
                    <a:pt x="3072" y="2205"/>
                    <a:pt x="0" y="4015"/>
                  </a:cubicBezTo>
                  <a:lnTo>
                    <a:pt x="119" y="4015"/>
                  </a:lnTo>
                  <a:cubicBezTo>
                    <a:pt x="3155" y="2229"/>
                    <a:pt x="6596" y="1015"/>
                    <a:pt x="10156" y="443"/>
                  </a:cubicBezTo>
                  <a:cubicBezTo>
                    <a:pt x="11673" y="206"/>
                    <a:pt x="13203" y="89"/>
                    <a:pt x="14725" y="89"/>
                  </a:cubicBezTo>
                  <a:cubicBezTo>
                    <a:pt x="17563" y="89"/>
                    <a:pt x="20372" y="499"/>
                    <a:pt x="23015" y="1312"/>
                  </a:cubicBezTo>
                  <a:cubicBezTo>
                    <a:pt x="24515" y="1765"/>
                    <a:pt x="25932" y="2420"/>
                    <a:pt x="27170" y="3217"/>
                  </a:cubicBezTo>
                  <a:lnTo>
                    <a:pt x="27170" y="3134"/>
                  </a:lnTo>
                  <a:cubicBezTo>
                    <a:pt x="25932" y="2336"/>
                    <a:pt x="24527" y="1693"/>
                    <a:pt x="23039" y="1229"/>
                  </a:cubicBezTo>
                  <a:cubicBezTo>
                    <a:pt x="20406" y="413"/>
                    <a:pt x="17614" y="0"/>
                    <a:pt x="147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1746050" y="3244225"/>
              <a:ext cx="624800" cy="74500"/>
            </a:xfrm>
            <a:custGeom>
              <a:rect b="b" l="l" r="r" t="t"/>
              <a:pathLst>
                <a:path extrusionOk="0" h="2980" w="24992">
                  <a:moveTo>
                    <a:pt x="12864" y="1"/>
                  </a:moveTo>
                  <a:cubicBezTo>
                    <a:pt x="11325" y="1"/>
                    <a:pt x="9776" y="124"/>
                    <a:pt x="8239" y="372"/>
                  </a:cubicBezTo>
                  <a:cubicBezTo>
                    <a:pt x="5358" y="836"/>
                    <a:pt x="2560" y="1729"/>
                    <a:pt x="0" y="2979"/>
                  </a:cubicBezTo>
                  <a:lnTo>
                    <a:pt x="155" y="2979"/>
                  </a:lnTo>
                  <a:cubicBezTo>
                    <a:pt x="2679" y="1765"/>
                    <a:pt x="5417" y="884"/>
                    <a:pt x="8251" y="431"/>
                  </a:cubicBezTo>
                  <a:cubicBezTo>
                    <a:pt x="9768" y="194"/>
                    <a:pt x="11296" y="76"/>
                    <a:pt x="12817" y="76"/>
                  </a:cubicBezTo>
                  <a:cubicBezTo>
                    <a:pt x="15652" y="76"/>
                    <a:pt x="18459" y="487"/>
                    <a:pt x="21110" y="1300"/>
                  </a:cubicBezTo>
                  <a:cubicBezTo>
                    <a:pt x="22467" y="1717"/>
                    <a:pt x="23741" y="2301"/>
                    <a:pt x="24884" y="2967"/>
                  </a:cubicBezTo>
                  <a:lnTo>
                    <a:pt x="24991" y="2967"/>
                  </a:lnTo>
                  <a:cubicBezTo>
                    <a:pt x="23836" y="2253"/>
                    <a:pt x="22503" y="1670"/>
                    <a:pt x="21122" y="1241"/>
                  </a:cubicBezTo>
                  <a:cubicBezTo>
                    <a:pt x="18486" y="416"/>
                    <a:pt x="15690" y="1"/>
                    <a:pt x="128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796050" y="3270400"/>
              <a:ext cx="514975" cy="48325"/>
            </a:xfrm>
            <a:custGeom>
              <a:rect b="b" l="l" r="r" t="t"/>
              <a:pathLst>
                <a:path extrusionOk="0" h="1933" w="20599">
                  <a:moveTo>
                    <a:pt x="10482" y="1"/>
                  </a:moveTo>
                  <a:cubicBezTo>
                    <a:pt x="8938" y="1"/>
                    <a:pt x="7386" y="124"/>
                    <a:pt x="5846" y="372"/>
                  </a:cubicBezTo>
                  <a:cubicBezTo>
                    <a:pt x="3834" y="682"/>
                    <a:pt x="1870" y="1218"/>
                    <a:pt x="0" y="1932"/>
                  </a:cubicBezTo>
                  <a:lnTo>
                    <a:pt x="179" y="1932"/>
                  </a:lnTo>
                  <a:cubicBezTo>
                    <a:pt x="2012" y="1254"/>
                    <a:pt x="3917" y="742"/>
                    <a:pt x="5858" y="432"/>
                  </a:cubicBezTo>
                  <a:cubicBezTo>
                    <a:pt x="7386" y="189"/>
                    <a:pt x="8928" y="69"/>
                    <a:pt x="10461" y="69"/>
                  </a:cubicBezTo>
                  <a:cubicBezTo>
                    <a:pt x="13287" y="69"/>
                    <a:pt x="16085" y="479"/>
                    <a:pt x="18717" y="1289"/>
                  </a:cubicBezTo>
                  <a:cubicBezTo>
                    <a:pt x="19300" y="1468"/>
                    <a:pt x="19884" y="1682"/>
                    <a:pt x="20443" y="1920"/>
                  </a:cubicBezTo>
                  <a:lnTo>
                    <a:pt x="20598" y="1920"/>
                  </a:lnTo>
                  <a:cubicBezTo>
                    <a:pt x="20003" y="1658"/>
                    <a:pt x="19372" y="1432"/>
                    <a:pt x="18741" y="1230"/>
                  </a:cubicBezTo>
                  <a:cubicBezTo>
                    <a:pt x="16100" y="414"/>
                    <a:pt x="13305" y="1"/>
                    <a:pt x="1048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1868675" y="3296150"/>
              <a:ext cx="355425" cy="22275"/>
            </a:xfrm>
            <a:custGeom>
              <a:rect b="b" l="l" r="r" t="t"/>
              <a:pathLst>
                <a:path extrusionOk="0" h="891" w="14217">
                  <a:moveTo>
                    <a:pt x="7146" y="0"/>
                  </a:moveTo>
                  <a:cubicBezTo>
                    <a:pt x="5618" y="0"/>
                    <a:pt x="4082" y="121"/>
                    <a:pt x="2560" y="366"/>
                  </a:cubicBezTo>
                  <a:cubicBezTo>
                    <a:pt x="1691" y="497"/>
                    <a:pt x="846" y="676"/>
                    <a:pt x="0" y="890"/>
                  </a:cubicBezTo>
                  <a:lnTo>
                    <a:pt x="250" y="890"/>
                  </a:lnTo>
                  <a:cubicBezTo>
                    <a:pt x="1012" y="712"/>
                    <a:pt x="1786" y="545"/>
                    <a:pt x="2560" y="426"/>
                  </a:cubicBezTo>
                  <a:cubicBezTo>
                    <a:pt x="4073" y="186"/>
                    <a:pt x="5602" y="66"/>
                    <a:pt x="7122" y="66"/>
                  </a:cubicBezTo>
                  <a:cubicBezTo>
                    <a:pt x="9443" y="66"/>
                    <a:pt x="11747" y="344"/>
                    <a:pt x="13955" y="890"/>
                  </a:cubicBezTo>
                  <a:lnTo>
                    <a:pt x="14217" y="890"/>
                  </a:lnTo>
                  <a:cubicBezTo>
                    <a:pt x="11937" y="300"/>
                    <a:pt x="9551" y="0"/>
                    <a:pt x="714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1261450" y="3318400"/>
              <a:ext cx="80700" cy="1350"/>
            </a:xfrm>
            <a:custGeom>
              <a:rect b="b" l="l" r="r" t="t"/>
              <a:pathLst>
                <a:path extrusionOk="0" h="54" w="3228">
                  <a:moveTo>
                    <a:pt x="1" y="0"/>
                  </a:moveTo>
                  <a:cubicBezTo>
                    <a:pt x="554" y="36"/>
                    <a:pt x="1099" y="54"/>
                    <a:pt x="1636" y="54"/>
                  </a:cubicBezTo>
                  <a:cubicBezTo>
                    <a:pt x="2174" y="54"/>
                    <a:pt x="2703" y="36"/>
                    <a:pt x="322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11"/>
          <p:cNvGrpSpPr/>
          <p:nvPr/>
        </p:nvGrpSpPr>
        <p:grpSpPr>
          <a:xfrm rot="10800000">
            <a:off x="-13" y="-5"/>
            <a:ext cx="9142584" cy="1688125"/>
            <a:chOff x="410450" y="2958175"/>
            <a:chExt cx="1976775" cy="365000"/>
          </a:xfrm>
        </p:grpSpPr>
        <p:sp>
          <p:nvSpPr>
            <p:cNvPr id="437" name="Google Shape;437;p11"/>
            <p:cNvSpPr/>
            <p:nvPr/>
          </p:nvSpPr>
          <p:spPr>
            <a:xfrm>
              <a:off x="410750" y="3128425"/>
              <a:ext cx="850125" cy="190000"/>
            </a:xfrm>
            <a:custGeom>
              <a:rect b="b" l="l" r="r" t="t"/>
              <a:pathLst>
                <a:path extrusionOk="0" h="7600" w="34005">
                  <a:moveTo>
                    <a:pt x="6664" y="1"/>
                  </a:moveTo>
                  <a:cubicBezTo>
                    <a:pt x="4749" y="1"/>
                    <a:pt x="2976" y="280"/>
                    <a:pt x="1358" y="837"/>
                  </a:cubicBezTo>
                  <a:cubicBezTo>
                    <a:pt x="894" y="1003"/>
                    <a:pt x="429" y="1194"/>
                    <a:pt x="1" y="1420"/>
                  </a:cubicBezTo>
                  <a:lnTo>
                    <a:pt x="1" y="1479"/>
                  </a:lnTo>
                  <a:cubicBezTo>
                    <a:pt x="453" y="1253"/>
                    <a:pt x="906" y="1063"/>
                    <a:pt x="1382" y="896"/>
                  </a:cubicBezTo>
                  <a:cubicBezTo>
                    <a:pt x="2989" y="331"/>
                    <a:pt x="4751" y="50"/>
                    <a:pt x="6653" y="50"/>
                  </a:cubicBezTo>
                  <a:cubicBezTo>
                    <a:pt x="9120" y="50"/>
                    <a:pt x="11824" y="522"/>
                    <a:pt x="14741" y="1456"/>
                  </a:cubicBezTo>
                  <a:cubicBezTo>
                    <a:pt x="16919" y="2146"/>
                    <a:pt x="19063" y="3039"/>
                    <a:pt x="21146" y="3896"/>
                  </a:cubicBezTo>
                  <a:cubicBezTo>
                    <a:pt x="23206" y="4742"/>
                    <a:pt x="25313" y="5599"/>
                    <a:pt x="27456" y="6302"/>
                  </a:cubicBezTo>
                  <a:cubicBezTo>
                    <a:pt x="29528" y="6968"/>
                    <a:pt x="31493" y="7409"/>
                    <a:pt x="33338" y="7599"/>
                  </a:cubicBezTo>
                  <a:lnTo>
                    <a:pt x="34005" y="7599"/>
                  </a:lnTo>
                  <a:cubicBezTo>
                    <a:pt x="31981" y="7433"/>
                    <a:pt x="29814" y="6992"/>
                    <a:pt x="27492" y="6230"/>
                  </a:cubicBezTo>
                  <a:cubicBezTo>
                    <a:pt x="25349" y="5540"/>
                    <a:pt x="23230" y="4670"/>
                    <a:pt x="21182" y="3837"/>
                  </a:cubicBezTo>
                  <a:cubicBezTo>
                    <a:pt x="19098" y="2968"/>
                    <a:pt x="16931" y="2075"/>
                    <a:pt x="14752" y="1396"/>
                  </a:cubicBezTo>
                  <a:cubicBezTo>
                    <a:pt x="11836" y="464"/>
                    <a:pt x="9132" y="1"/>
                    <a:pt x="66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410450" y="3154025"/>
              <a:ext cx="704275" cy="164100"/>
            </a:xfrm>
            <a:custGeom>
              <a:rect b="b" l="l" r="r" t="t"/>
              <a:pathLst>
                <a:path extrusionOk="0" h="6564" w="28171">
                  <a:moveTo>
                    <a:pt x="6283" y="0"/>
                  </a:moveTo>
                  <a:cubicBezTo>
                    <a:pt x="4368" y="0"/>
                    <a:pt x="2595" y="280"/>
                    <a:pt x="977" y="836"/>
                  </a:cubicBezTo>
                  <a:cubicBezTo>
                    <a:pt x="656" y="956"/>
                    <a:pt x="322" y="1098"/>
                    <a:pt x="1" y="1229"/>
                  </a:cubicBezTo>
                  <a:lnTo>
                    <a:pt x="1" y="1289"/>
                  </a:lnTo>
                  <a:cubicBezTo>
                    <a:pt x="322" y="1134"/>
                    <a:pt x="656" y="1003"/>
                    <a:pt x="989" y="884"/>
                  </a:cubicBezTo>
                  <a:cubicBezTo>
                    <a:pt x="2607" y="334"/>
                    <a:pt x="4377" y="58"/>
                    <a:pt x="6286" y="58"/>
                  </a:cubicBezTo>
                  <a:cubicBezTo>
                    <a:pt x="8758" y="58"/>
                    <a:pt x="11462" y="522"/>
                    <a:pt x="14372" y="1456"/>
                  </a:cubicBezTo>
                  <a:cubicBezTo>
                    <a:pt x="16562" y="2158"/>
                    <a:pt x="18705" y="3051"/>
                    <a:pt x="20789" y="3896"/>
                  </a:cubicBezTo>
                  <a:cubicBezTo>
                    <a:pt x="22849" y="4742"/>
                    <a:pt x="24956" y="5611"/>
                    <a:pt x="27099" y="6301"/>
                  </a:cubicBezTo>
                  <a:cubicBezTo>
                    <a:pt x="27385" y="6397"/>
                    <a:pt x="27671" y="6480"/>
                    <a:pt x="27945" y="6563"/>
                  </a:cubicBezTo>
                  <a:lnTo>
                    <a:pt x="28171" y="6563"/>
                  </a:lnTo>
                  <a:cubicBezTo>
                    <a:pt x="27826" y="6468"/>
                    <a:pt x="27468" y="6349"/>
                    <a:pt x="27111" y="6230"/>
                  </a:cubicBezTo>
                  <a:cubicBezTo>
                    <a:pt x="24968" y="5551"/>
                    <a:pt x="22861" y="4670"/>
                    <a:pt x="20801" y="3837"/>
                  </a:cubicBezTo>
                  <a:cubicBezTo>
                    <a:pt x="18717" y="2968"/>
                    <a:pt x="16562" y="2075"/>
                    <a:pt x="14372" y="1396"/>
                  </a:cubicBezTo>
                  <a:cubicBezTo>
                    <a:pt x="11455" y="464"/>
                    <a:pt x="8751" y="0"/>
                    <a:pt x="6283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1442425" y="2958175"/>
              <a:ext cx="944200" cy="360250"/>
            </a:xfrm>
            <a:custGeom>
              <a:rect b="b" l="l" r="r" t="t"/>
              <a:pathLst>
                <a:path extrusionOk="0" h="14410" w="37768">
                  <a:moveTo>
                    <a:pt x="29211" y="0"/>
                  </a:moveTo>
                  <a:cubicBezTo>
                    <a:pt x="27667" y="0"/>
                    <a:pt x="26115" y="124"/>
                    <a:pt x="24575" y="372"/>
                  </a:cubicBezTo>
                  <a:cubicBezTo>
                    <a:pt x="20229" y="1062"/>
                    <a:pt x="16074" y="2741"/>
                    <a:pt x="12598" y="5206"/>
                  </a:cubicBezTo>
                  <a:cubicBezTo>
                    <a:pt x="11085" y="6277"/>
                    <a:pt x="9669" y="7516"/>
                    <a:pt x="8264" y="8706"/>
                  </a:cubicBezTo>
                  <a:cubicBezTo>
                    <a:pt x="5728" y="10897"/>
                    <a:pt x="3108" y="13147"/>
                    <a:pt x="1" y="14409"/>
                  </a:cubicBezTo>
                  <a:lnTo>
                    <a:pt x="167" y="14409"/>
                  </a:lnTo>
                  <a:cubicBezTo>
                    <a:pt x="3215" y="13147"/>
                    <a:pt x="5799" y="10909"/>
                    <a:pt x="8299" y="8754"/>
                  </a:cubicBezTo>
                  <a:cubicBezTo>
                    <a:pt x="9680" y="7563"/>
                    <a:pt x="11121" y="6313"/>
                    <a:pt x="12621" y="5253"/>
                  </a:cubicBezTo>
                  <a:cubicBezTo>
                    <a:pt x="16098" y="2801"/>
                    <a:pt x="20229" y="1122"/>
                    <a:pt x="24575" y="431"/>
                  </a:cubicBezTo>
                  <a:cubicBezTo>
                    <a:pt x="26103" y="189"/>
                    <a:pt x="27645" y="68"/>
                    <a:pt x="29178" y="68"/>
                  </a:cubicBezTo>
                  <a:cubicBezTo>
                    <a:pt x="32004" y="68"/>
                    <a:pt x="34802" y="478"/>
                    <a:pt x="37434" y="1289"/>
                  </a:cubicBezTo>
                  <a:cubicBezTo>
                    <a:pt x="37553" y="1336"/>
                    <a:pt x="37660" y="1372"/>
                    <a:pt x="37767" y="1396"/>
                  </a:cubicBezTo>
                  <a:lnTo>
                    <a:pt x="37767" y="1336"/>
                  </a:lnTo>
                  <a:cubicBezTo>
                    <a:pt x="37672" y="1312"/>
                    <a:pt x="37565" y="1265"/>
                    <a:pt x="37470" y="1229"/>
                  </a:cubicBezTo>
                  <a:cubicBezTo>
                    <a:pt x="34829" y="413"/>
                    <a:pt x="32034" y="0"/>
                    <a:pt x="2921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1485600" y="2984350"/>
              <a:ext cx="900725" cy="334075"/>
            </a:xfrm>
            <a:custGeom>
              <a:rect b="b" l="l" r="r" t="t"/>
              <a:pathLst>
                <a:path extrusionOk="0" h="13363" w="36029">
                  <a:moveTo>
                    <a:pt x="27099" y="1"/>
                  </a:moveTo>
                  <a:cubicBezTo>
                    <a:pt x="25554" y="1"/>
                    <a:pt x="24000" y="124"/>
                    <a:pt x="22455" y="373"/>
                  </a:cubicBezTo>
                  <a:cubicBezTo>
                    <a:pt x="18110" y="1051"/>
                    <a:pt x="13966" y="2730"/>
                    <a:pt x="10478" y="5207"/>
                  </a:cubicBezTo>
                  <a:cubicBezTo>
                    <a:pt x="8977" y="6278"/>
                    <a:pt x="7549" y="7516"/>
                    <a:pt x="6144" y="8707"/>
                  </a:cubicBezTo>
                  <a:cubicBezTo>
                    <a:pt x="4215" y="10374"/>
                    <a:pt x="2215" y="12100"/>
                    <a:pt x="0" y="13362"/>
                  </a:cubicBezTo>
                  <a:lnTo>
                    <a:pt x="119" y="13362"/>
                  </a:lnTo>
                  <a:cubicBezTo>
                    <a:pt x="2310" y="12100"/>
                    <a:pt x="4263" y="10398"/>
                    <a:pt x="6179" y="8743"/>
                  </a:cubicBezTo>
                  <a:cubicBezTo>
                    <a:pt x="7561" y="7552"/>
                    <a:pt x="9001" y="6302"/>
                    <a:pt x="10513" y="5242"/>
                  </a:cubicBezTo>
                  <a:cubicBezTo>
                    <a:pt x="13978" y="2790"/>
                    <a:pt x="18110" y="1111"/>
                    <a:pt x="22455" y="432"/>
                  </a:cubicBezTo>
                  <a:cubicBezTo>
                    <a:pt x="23988" y="189"/>
                    <a:pt x="25530" y="69"/>
                    <a:pt x="27063" y="69"/>
                  </a:cubicBezTo>
                  <a:cubicBezTo>
                    <a:pt x="29889" y="69"/>
                    <a:pt x="32682" y="479"/>
                    <a:pt x="35314" y="1289"/>
                  </a:cubicBezTo>
                  <a:cubicBezTo>
                    <a:pt x="35552" y="1361"/>
                    <a:pt x="35790" y="1432"/>
                    <a:pt x="36028" y="1528"/>
                  </a:cubicBezTo>
                  <a:lnTo>
                    <a:pt x="36028" y="1468"/>
                  </a:lnTo>
                  <a:cubicBezTo>
                    <a:pt x="35826" y="1397"/>
                    <a:pt x="35588" y="1301"/>
                    <a:pt x="35350" y="1230"/>
                  </a:cubicBezTo>
                  <a:cubicBezTo>
                    <a:pt x="32717" y="414"/>
                    <a:pt x="29925" y="1"/>
                    <a:pt x="2709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10450" y="3180200"/>
              <a:ext cx="616475" cy="137925"/>
            </a:xfrm>
            <a:custGeom>
              <a:rect b="b" l="l" r="r" t="t"/>
              <a:pathLst>
                <a:path extrusionOk="0" h="5517" w="24659">
                  <a:moveTo>
                    <a:pt x="5912" y="0"/>
                  </a:moveTo>
                  <a:cubicBezTo>
                    <a:pt x="3993" y="0"/>
                    <a:pt x="2217" y="280"/>
                    <a:pt x="596" y="837"/>
                  </a:cubicBezTo>
                  <a:cubicBezTo>
                    <a:pt x="406" y="897"/>
                    <a:pt x="203" y="980"/>
                    <a:pt x="1" y="1063"/>
                  </a:cubicBezTo>
                  <a:lnTo>
                    <a:pt x="1" y="1123"/>
                  </a:lnTo>
                  <a:cubicBezTo>
                    <a:pt x="191" y="1028"/>
                    <a:pt x="406" y="956"/>
                    <a:pt x="608" y="885"/>
                  </a:cubicBezTo>
                  <a:cubicBezTo>
                    <a:pt x="2239" y="332"/>
                    <a:pt x="4016" y="54"/>
                    <a:pt x="5932" y="54"/>
                  </a:cubicBezTo>
                  <a:cubicBezTo>
                    <a:pt x="8394" y="54"/>
                    <a:pt x="11085" y="514"/>
                    <a:pt x="13991" y="1444"/>
                  </a:cubicBezTo>
                  <a:cubicBezTo>
                    <a:pt x="16181" y="2147"/>
                    <a:pt x="18324" y="3040"/>
                    <a:pt x="20408" y="3885"/>
                  </a:cubicBezTo>
                  <a:cubicBezTo>
                    <a:pt x="21742" y="4445"/>
                    <a:pt x="23099" y="5004"/>
                    <a:pt x="24480" y="5516"/>
                  </a:cubicBezTo>
                  <a:lnTo>
                    <a:pt x="24659" y="5516"/>
                  </a:lnTo>
                  <a:cubicBezTo>
                    <a:pt x="23230" y="4969"/>
                    <a:pt x="21801" y="4397"/>
                    <a:pt x="20420" y="3826"/>
                  </a:cubicBezTo>
                  <a:cubicBezTo>
                    <a:pt x="18336" y="2968"/>
                    <a:pt x="16181" y="2075"/>
                    <a:pt x="13991" y="1385"/>
                  </a:cubicBezTo>
                  <a:cubicBezTo>
                    <a:pt x="11078" y="461"/>
                    <a:pt x="8377" y="0"/>
                    <a:pt x="5912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1517150" y="3010250"/>
              <a:ext cx="869775" cy="308475"/>
            </a:xfrm>
            <a:custGeom>
              <a:rect b="b" l="l" r="r" t="t"/>
              <a:pathLst>
                <a:path extrusionOk="0" h="12339" w="34791">
                  <a:moveTo>
                    <a:pt x="25465" y="1"/>
                  </a:moveTo>
                  <a:cubicBezTo>
                    <a:pt x="23922" y="1"/>
                    <a:pt x="22368" y="124"/>
                    <a:pt x="20824" y="372"/>
                  </a:cubicBezTo>
                  <a:cubicBezTo>
                    <a:pt x="16478" y="1063"/>
                    <a:pt x="12323" y="2742"/>
                    <a:pt x="8847" y="5206"/>
                  </a:cubicBezTo>
                  <a:cubicBezTo>
                    <a:pt x="7346" y="6278"/>
                    <a:pt x="5918" y="7516"/>
                    <a:pt x="4513" y="8707"/>
                  </a:cubicBezTo>
                  <a:cubicBezTo>
                    <a:pt x="3060" y="9957"/>
                    <a:pt x="1584" y="11243"/>
                    <a:pt x="0" y="12338"/>
                  </a:cubicBezTo>
                  <a:lnTo>
                    <a:pt x="107" y="12338"/>
                  </a:lnTo>
                  <a:cubicBezTo>
                    <a:pt x="1655" y="11255"/>
                    <a:pt x="3120" y="10005"/>
                    <a:pt x="4548" y="8766"/>
                  </a:cubicBezTo>
                  <a:cubicBezTo>
                    <a:pt x="5929" y="7576"/>
                    <a:pt x="7370" y="6326"/>
                    <a:pt x="8870" y="5266"/>
                  </a:cubicBezTo>
                  <a:cubicBezTo>
                    <a:pt x="12347" y="2813"/>
                    <a:pt x="16478" y="1134"/>
                    <a:pt x="20824" y="444"/>
                  </a:cubicBezTo>
                  <a:cubicBezTo>
                    <a:pt x="22341" y="207"/>
                    <a:pt x="23871" y="89"/>
                    <a:pt x="25393" y="89"/>
                  </a:cubicBezTo>
                  <a:cubicBezTo>
                    <a:pt x="28231" y="89"/>
                    <a:pt x="31040" y="499"/>
                    <a:pt x="33683" y="1313"/>
                  </a:cubicBezTo>
                  <a:cubicBezTo>
                    <a:pt x="34052" y="1432"/>
                    <a:pt x="34409" y="1563"/>
                    <a:pt x="34790" y="1694"/>
                  </a:cubicBezTo>
                  <a:lnTo>
                    <a:pt x="34790" y="1635"/>
                  </a:lnTo>
                  <a:cubicBezTo>
                    <a:pt x="34433" y="1480"/>
                    <a:pt x="34076" y="1337"/>
                    <a:pt x="33719" y="1230"/>
                  </a:cubicBezTo>
                  <a:cubicBezTo>
                    <a:pt x="31078" y="414"/>
                    <a:pt x="28288" y="1"/>
                    <a:pt x="25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410450" y="3206125"/>
              <a:ext cx="540275" cy="112300"/>
            </a:xfrm>
            <a:custGeom>
              <a:rect b="b" l="l" r="r" t="t"/>
              <a:pathLst>
                <a:path extrusionOk="0" h="4492" w="21611">
                  <a:moveTo>
                    <a:pt x="5509" y="0"/>
                  </a:moveTo>
                  <a:cubicBezTo>
                    <a:pt x="3594" y="0"/>
                    <a:pt x="1821" y="279"/>
                    <a:pt x="203" y="836"/>
                  </a:cubicBezTo>
                  <a:cubicBezTo>
                    <a:pt x="144" y="872"/>
                    <a:pt x="60" y="884"/>
                    <a:pt x="1" y="919"/>
                  </a:cubicBezTo>
                  <a:lnTo>
                    <a:pt x="1" y="979"/>
                  </a:lnTo>
                  <a:lnTo>
                    <a:pt x="215" y="884"/>
                  </a:lnTo>
                  <a:cubicBezTo>
                    <a:pt x="1844" y="334"/>
                    <a:pt x="3615" y="57"/>
                    <a:pt x="5522" y="57"/>
                  </a:cubicBezTo>
                  <a:cubicBezTo>
                    <a:pt x="7991" y="57"/>
                    <a:pt x="10688" y="521"/>
                    <a:pt x="13598" y="1455"/>
                  </a:cubicBezTo>
                  <a:cubicBezTo>
                    <a:pt x="15788" y="2158"/>
                    <a:pt x="17932" y="3051"/>
                    <a:pt x="20015" y="3896"/>
                  </a:cubicBezTo>
                  <a:cubicBezTo>
                    <a:pt x="20491" y="4086"/>
                    <a:pt x="20968" y="4277"/>
                    <a:pt x="21444" y="4491"/>
                  </a:cubicBezTo>
                  <a:lnTo>
                    <a:pt x="21611" y="4491"/>
                  </a:lnTo>
                  <a:cubicBezTo>
                    <a:pt x="21087" y="4277"/>
                    <a:pt x="20551" y="4063"/>
                    <a:pt x="20027" y="3836"/>
                  </a:cubicBezTo>
                  <a:cubicBezTo>
                    <a:pt x="17943" y="2967"/>
                    <a:pt x="15788" y="2074"/>
                    <a:pt x="13598" y="1396"/>
                  </a:cubicBezTo>
                  <a:cubicBezTo>
                    <a:pt x="10682" y="464"/>
                    <a:pt x="7977" y="0"/>
                    <a:pt x="550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1543050" y="3036450"/>
              <a:ext cx="844175" cy="282275"/>
            </a:xfrm>
            <a:custGeom>
              <a:rect b="b" l="l" r="r" t="t"/>
              <a:pathLst>
                <a:path extrusionOk="0" h="11291" w="33767">
                  <a:moveTo>
                    <a:pt x="24042" y="1"/>
                  </a:moveTo>
                  <a:cubicBezTo>
                    <a:pt x="22499" y="1"/>
                    <a:pt x="20947" y="124"/>
                    <a:pt x="19407" y="372"/>
                  </a:cubicBezTo>
                  <a:cubicBezTo>
                    <a:pt x="15061" y="1051"/>
                    <a:pt x="10906" y="2730"/>
                    <a:pt x="7430" y="5206"/>
                  </a:cubicBezTo>
                  <a:cubicBezTo>
                    <a:pt x="5917" y="6278"/>
                    <a:pt x="4489" y="7516"/>
                    <a:pt x="3096" y="8707"/>
                  </a:cubicBezTo>
                  <a:cubicBezTo>
                    <a:pt x="2084" y="9564"/>
                    <a:pt x="1060" y="10457"/>
                    <a:pt x="0" y="11290"/>
                  </a:cubicBezTo>
                  <a:lnTo>
                    <a:pt x="107" y="11290"/>
                  </a:lnTo>
                  <a:cubicBezTo>
                    <a:pt x="1143" y="10469"/>
                    <a:pt x="2155" y="9611"/>
                    <a:pt x="3131" y="8766"/>
                  </a:cubicBezTo>
                  <a:cubicBezTo>
                    <a:pt x="4524" y="7575"/>
                    <a:pt x="5965" y="6325"/>
                    <a:pt x="7465" y="5266"/>
                  </a:cubicBezTo>
                  <a:cubicBezTo>
                    <a:pt x="10942" y="2813"/>
                    <a:pt x="15073" y="1122"/>
                    <a:pt x="19419" y="444"/>
                  </a:cubicBezTo>
                  <a:cubicBezTo>
                    <a:pt x="20947" y="201"/>
                    <a:pt x="22489" y="80"/>
                    <a:pt x="24021" y="80"/>
                  </a:cubicBezTo>
                  <a:cubicBezTo>
                    <a:pt x="26848" y="80"/>
                    <a:pt x="29645" y="490"/>
                    <a:pt x="32278" y="1301"/>
                  </a:cubicBezTo>
                  <a:cubicBezTo>
                    <a:pt x="32790" y="1456"/>
                    <a:pt x="33278" y="1634"/>
                    <a:pt x="33766" y="1837"/>
                  </a:cubicBezTo>
                  <a:lnTo>
                    <a:pt x="33766" y="1777"/>
                  </a:lnTo>
                  <a:cubicBezTo>
                    <a:pt x="33278" y="1563"/>
                    <a:pt x="32790" y="1372"/>
                    <a:pt x="32290" y="1229"/>
                  </a:cubicBezTo>
                  <a:cubicBezTo>
                    <a:pt x="29657" y="413"/>
                    <a:pt x="26865" y="1"/>
                    <a:pt x="2404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410750" y="3232250"/>
              <a:ext cx="467650" cy="86175"/>
            </a:xfrm>
            <a:custGeom>
              <a:rect b="b" l="l" r="r" t="t"/>
              <a:pathLst>
                <a:path extrusionOk="0" h="3447" w="18706">
                  <a:moveTo>
                    <a:pt x="5165" y="1"/>
                  </a:moveTo>
                  <a:cubicBezTo>
                    <a:pt x="3307" y="1"/>
                    <a:pt x="1582" y="264"/>
                    <a:pt x="1" y="791"/>
                  </a:cubicBezTo>
                  <a:lnTo>
                    <a:pt x="1" y="851"/>
                  </a:lnTo>
                  <a:cubicBezTo>
                    <a:pt x="1582" y="323"/>
                    <a:pt x="3307" y="60"/>
                    <a:pt x="5164" y="60"/>
                  </a:cubicBezTo>
                  <a:cubicBezTo>
                    <a:pt x="7625" y="60"/>
                    <a:pt x="10318" y="523"/>
                    <a:pt x="13217" y="1446"/>
                  </a:cubicBezTo>
                  <a:cubicBezTo>
                    <a:pt x="15014" y="2029"/>
                    <a:pt x="16800" y="2732"/>
                    <a:pt x="18551" y="3446"/>
                  </a:cubicBezTo>
                  <a:lnTo>
                    <a:pt x="18705" y="3446"/>
                  </a:lnTo>
                  <a:cubicBezTo>
                    <a:pt x="16919" y="2720"/>
                    <a:pt x="15086" y="1982"/>
                    <a:pt x="13228" y="1387"/>
                  </a:cubicBezTo>
                  <a:cubicBezTo>
                    <a:pt x="10323" y="463"/>
                    <a:pt x="7627" y="1"/>
                    <a:pt x="51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1565650" y="3062350"/>
              <a:ext cx="821275" cy="256075"/>
            </a:xfrm>
            <a:custGeom>
              <a:rect b="b" l="l" r="r" t="t"/>
              <a:pathLst>
                <a:path extrusionOk="0" h="10243" w="32851">
                  <a:moveTo>
                    <a:pt x="22751" y="0"/>
                  </a:moveTo>
                  <a:cubicBezTo>
                    <a:pt x="21208" y="0"/>
                    <a:pt x="19655" y="124"/>
                    <a:pt x="18110" y="372"/>
                  </a:cubicBezTo>
                  <a:cubicBezTo>
                    <a:pt x="13765" y="1063"/>
                    <a:pt x="9621" y="2741"/>
                    <a:pt x="6133" y="5206"/>
                  </a:cubicBezTo>
                  <a:cubicBezTo>
                    <a:pt x="4632" y="6278"/>
                    <a:pt x="3204" y="7516"/>
                    <a:pt x="1799" y="8706"/>
                  </a:cubicBezTo>
                  <a:cubicBezTo>
                    <a:pt x="1203" y="9230"/>
                    <a:pt x="608" y="9730"/>
                    <a:pt x="1" y="10242"/>
                  </a:cubicBezTo>
                  <a:lnTo>
                    <a:pt x="96" y="10242"/>
                  </a:lnTo>
                  <a:cubicBezTo>
                    <a:pt x="691" y="9754"/>
                    <a:pt x="1263" y="9242"/>
                    <a:pt x="1846" y="8754"/>
                  </a:cubicBezTo>
                  <a:cubicBezTo>
                    <a:pt x="3227" y="7563"/>
                    <a:pt x="4680" y="6313"/>
                    <a:pt x="6180" y="5254"/>
                  </a:cubicBezTo>
                  <a:cubicBezTo>
                    <a:pt x="9645" y="2801"/>
                    <a:pt x="13788" y="1122"/>
                    <a:pt x="18134" y="432"/>
                  </a:cubicBezTo>
                  <a:cubicBezTo>
                    <a:pt x="19662" y="189"/>
                    <a:pt x="21202" y="68"/>
                    <a:pt x="22734" y="68"/>
                  </a:cubicBezTo>
                  <a:cubicBezTo>
                    <a:pt x="25557" y="68"/>
                    <a:pt x="28353" y="478"/>
                    <a:pt x="30993" y="1289"/>
                  </a:cubicBezTo>
                  <a:cubicBezTo>
                    <a:pt x="31624" y="1491"/>
                    <a:pt x="32255" y="1729"/>
                    <a:pt x="32850" y="1991"/>
                  </a:cubicBezTo>
                  <a:lnTo>
                    <a:pt x="32850" y="1932"/>
                  </a:lnTo>
                  <a:cubicBezTo>
                    <a:pt x="32255" y="1658"/>
                    <a:pt x="31648" y="1432"/>
                    <a:pt x="31005" y="1229"/>
                  </a:cubicBezTo>
                  <a:cubicBezTo>
                    <a:pt x="28364" y="413"/>
                    <a:pt x="25574" y="0"/>
                    <a:pt x="2275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411050" y="3257825"/>
              <a:ext cx="392625" cy="60300"/>
            </a:xfrm>
            <a:custGeom>
              <a:rect b="b" l="l" r="r" t="t"/>
              <a:pathLst>
                <a:path extrusionOk="0" h="2412" w="15705">
                  <a:moveTo>
                    <a:pt x="4749" y="0"/>
                  </a:moveTo>
                  <a:cubicBezTo>
                    <a:pt x="3053" y="0"/>
                    <a:pt x="1469" y="220"/>
                    <a:pt x="1" y="661"/>
                  </a:cubicBezTo>
                  <a:lnTo>
                    <a:pt x="1" y="721"/>
                  </a:lnTo>
                  <a:cubicBezTo>
                    <a:pt x="1461" y="284"/>
                    <a:pt x="3043" y="65"/>
                    <a:pt x="4737" y="65"/>
                  </a:cubicBezTo>
                  <a:cubicBezTo>
                    <a:pt x="7201" y="65"/>
                    <a:pt x="9903" y="528"/>
                    <a:pt x="12824" y="1459"/>
                  </a:cubicBezTo>
                  <a:cubicBezTo>
                    <a:pt x="13728" y="1733"/>
                    <a:pt x="14621" y="2066"/>
                    <a:pt x="15526" y="2411"/>
                  </a:cubicBezTo>
                  <a:lnTo>
                    <a:pt x="15705" y="2411"/>
                  </a:lnTo>
                  <a:cubicBezTo>
                    <a:pt x="14752" y="2054"/>
                    <a:pt x="13800" y="1697"/>
                    <a:pt x="12847" y="1399"/>
                  </a:cubicBezTo>
                  <a:cubicBezTo>
                    <a:pt x="9924" y="467"/>
                    <a:pt x="7219" y="0"/>
                    <a:pt x="474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411050" y="3284275"/>
              <a:ext cx="309300" cy="34150"/>
            </a:xfrm>
            <a:custGeom>
              <a:rect b="b" l="l" r="r" t="t"/>
              <a:pathLst>
                <a:path extrusionOk="0" h="1366" w="12372">
                  <a:moveTo>
                    <a:pt x="4378" y="0"/>
                  </a:moveTo>
                  <a:cubicBezTo>
                    <a:pt x="2824" y="0"/>
                    <a:pt x="1362" y="185"/>
                    <a:pt x="1" y="556"/>
                  </a:cubicBezTo>
                  <a:lnTo>
                    <a:pt x="1" y="615"/>
                  </a:lnTo>
                  <a:cubicBezTo>
                    <a:pt x="1362" y="248"/>
                    <a:pt x="2823" y="63"/>
                    <a:pt x="4380" y="63"/>
                  </a:cubicBezTo>
                  <a:cubicBezTo>
                    <a:pt x="6758" y="63"/>
                    <a:pt x="9357" y="495"/>
                    <a:pt x="12157" y="1365"/>
                  </a:cubicBezTo>
                  <a:lnTo>
                    <a:pt x="12371" y="1365"/>
                  </a:lnTo>
                  <a:cubicBezTo>
                    <a:pt x="9491" y="456"/>
                    <a:pt x="6819" y="0"/>
                    <a:pt x="437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1586500" y="3088175"/>
              <a:ext cx="800125" cy="230250"/>
            </a:xfrm>
            <a:custGeom>
              <a:rect b="b" l="l" r="r" t="t"/>
              <a:pathLst>
                <a:path extrusionOk="0" h="9210" w="32005">
                  <a:moveTo>
                    <a:pt x="21497" y="0"/>
                  </a:moveTo>
                  <a:cubicBezTo>
                    <a:pt x="19965" y="0"/>
                    <a:pt x="18424" y="121"/>
                    <a:pt x="16895" y="363"/>
                  </a:cubicBezTo>
                  <a:cubicBezTo>
                    <a:pt x="12550" y="1065"/>
                    <a:pt x="8394" y="2732"/>
                    <a:pt x="4918" y="5209"/>
                  </a:cubicBezTo>
                  <a:cubicBezTo>
                    <a:pt x="3406" y="6280"/>
                    <a:pt x="1977" y="7507"/>
                    <a:pt x="584" y="8697"/>
                  </a:cubicBezTo>
                  <a:cubicBezTo>
                    <a:pt x="381" y="8876"/>
                    <a:pt x="191" y="9031"/>
                    <a:pt x="0" y="9209"/>
                  </a:cubicBezTo>
                  <a:lnTo>
                    <a:pt x="96" y="9209"/>
                  </a:lnTo>
                  <a:cubicBezTo>
                    <a:pt x="274" y="9055"/>
                    <a:pt x="453" y="8900"/>
                    <a:pt x="608" y="8745"/>
                  </a:cubicBezTo>
                  <a:cubicBezTo>
                    <a:pt x="2001" y="7554"/>
                    <a:pt x="3441" y="6304"/>
                    <a:pt x="4941" y="5245"/>
                  </a:cubicBezTo>
                  <a:cubicBezTo>
                    <a:pt x="8406" y="2792"/>
                    <a:pt x="12550" y="1113"/>
                    <a:pt x="16895" y="422"/>
                  </a:cubicBezTo>
                  <a:cubicBezTo>
                    <a:pt x="18412" y="186"/>
                    <a:pt x="19942" y="68"/>
                    <a:pt x="21464" y="68"/>
                  </a:cubicBezTo>
                  <a:cubicBezTo>
                    <a:pt x="24302" y="68"/>
                    <a:pt x="27111" y="478"/>
                    <a:pt x="29754" y="1292"/>
                  </a:cubicBezTo>
                  <a:cubicBezTo>
                    <a:pt x="30528" y="1530"/>
                    <a:pt x="31290" y="1827"/>
                    <a:pt x="32004" y="2149"/>
                  </a:cubicBezTo>
                  <a:lnTo>
                    <a:pt x="32004" y="2089"/>
                  </a:lnTo>
                  <a:cubicBezTo>
                    <a:pt x="31314" y="1768"/>
                    <a:pt x="30564" y="1470"/>
                    <a:pt x="29778" y="1232"/>
                  </a:cubicBezTo>
                  <a:cubicBezTo>
                    <a:pt x="27135" y="413"/>
                    <a:pt x="24331" y="0"/>
                    <a:pt x="2149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425625" y="3310350"/>
              <a:ext cx="178625" cy="8075"/>
            </a:xfrm>
            <a:custGeom>
              <a:rect b="b" l="l" r="r" t="t"/>
              <a:pathLst>
                <a:path extrusionOk="0" h="323" w="7145">
                  <a:moveTo>
                    <a:pt x="3412" y="1"/>
                  </a:moveTo>
                  <a:cubicBezTo>
                    <a:pt x="2218" y="1"/>
                    <a:pt x="1078" y="108"/>
                    <a:pt x="1" y="322"/>
                  </a:cubicBezTo>
                  <a:lnTo>
                    <a:pt x="346" y="322"/>
                  </a:lnTo>
                  <a:cubicBezTo>
                    <a:pt x="1328" y="144"/>
                    <a:pt x="2355" y="54"/>
                    <a:pt x="3425" y="54"/>
                  </a:cubicBezTo>
                  <a:cubicBezTo>
                    <a:pt x="4496" y="54"/>
                    <a:pt x="5609" y="144"/>
                    <a:pt x="6764" y="322"/>
                  </a:cubicBezTo>
                  <a:lnTo>
                    <a:pt x="7145" y="322"/>
                  </a:lnTo>
                  <a:cubicBezTo>
                    <a:pt x="5853" y="108"/>
                    <a:pt x="4606" y="1"/>
                    <a:pt x="341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1607325" y="3114150"/>
              <a:ext cx="779600" cy="204575"/>
            </a:xfrm>
            <a:custGeom>
              <a:rect b="b" l="l" r="r" t="t"/>
              <a:pathLst>
                <a:path extrusionOk="0" h="8183" w="31184">
                  <a:moveTo>
                    <a:pt x="20328" y="0"/>
                  </a:moveTo>
                  <a:cubicBezTo>
                    <a:pt x="18785" y="0"/>
                    <a:pt x="17233" y="123"/>
                    <a:pt x="15693" y="372"/>
                  </a:cubicBezTo>
                  <a:cubicBezTo>
                    <a:pt x="11347" y="1050"/>
                    <a:pt x="7192" y="2741"/>
                    <a:pt x="3704" y="5206"/>
                  </a:cubicBezTo>
                  <a:cubicBezTo>
                    <a:pt x="2430" y="6111"/>
                    <a:pt x="1191" y="7146"/>
                    <a:pt x="1" y="8182"/>
                  </a:cubicBezTo>
                  <a:lnTo>
                    <a:pt x="96" y="8182"/>
                  </a:lnTo>
                  <a:cubicBezTo>
                    <a:pt x="1263" y="7170"/>
                    <a:pt x="2489" y="6158"/>
                    <a:pt x="3739" y="5265"/>
                  </a:cubicBezTo>
                  <a:cubicBezTo>
                    <a:pt x="7204" y="2812"/>
                    <a:pt x="11347" y="1134"/>
                    <a:pt x="15693" y="443"/>
                  </a:cubicBezTo>
                  <a:cubicBezTo>
                    <a:pt x="17210" y="206"/>
                    <a:pt x="18739" y="88"/>
                    <a:pt x="20259" y="88"/>
                  </a:cubicBezTo>
                  <a:cubicBezTo>
                    <a:pt x="23094" y="88"/>
                    <a:pt x="25901" y="499"/>
                    <a:pt x="28552" y="1312"/>
                  </a:cubicBezTo>
                  <a:cubicBezTo>
                    <a:pt x="29469" y="1586"/>
                    <a:pt x="30350" y="1943"/>
                    <a:pt x="31183" y="2360"/>
                  </a:cubicBezTo>
                  <a:lnTo>
                    <a:pt x="31183" y="2301"/>
                  </a:lnTo>
                  <a:cubicBezTo>
                    <a:pt x="30362" y="1872"/>
                    <a:pt x="29481" y="1515"/>
                    <a:pt x="28576" y="1229"/>
                  </a:cubicBezTo>
                  <a:cubicBezTo>
                    <a:pt x="25943" y="413"/>
                    <a:pt x="23151" y="0"/>
                    <a:pt x="2032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1628475" y="3140250"/>
              <a:ext cx="758450" cy="178475"/>
            </a:xfrm>
            <a:custGeom>
              <a:rect b="b" l="l" r="r" t="t"/>
              <a:pathLst>
                <a:path extrusionOk="0" h="7139" w="30338">
                  <a:moveTo>
                    <a:pt x="19056" y="1"/>
                  </a:moveTo>
                  <a:cubicBezTo>
                    <a:pt x="17524" y="1"/>
                    <a:pt x="15983" y="121"/>
                    <a:pt x="14454" y="364"/>
                  </a:cubicBezTo>
                  <a:cubicBezTo>
                    <a:pt x="10109" y="1054"/>
                    <a:pt x="5953" y="2733"/>
                    <a:pt x="2477" y="5209"/>
                  </a:cubicBezTo>
                  <a:cubicBezTo>
                    <a:pt x="1631" y="5805"/>
                    <a:pt x="810" y="6471"/>
                    <a:pt x="0" y="7138"/>
                  </a:cubicBezTo>
                  <a:lnTo>
                    <a:pt x="95" y="7138"/>
                  </a:lnTo>
                  <a:cubicBezTo>
                    <a:pt x="881" y="6483"/>
                    <a:pt x="1679" y="5840"/>
                    <a:pt x="2524" y="5245"/>
                  </a:cubicBezTo>
                  <a:cubicBezTo>
                    <a:pt x="5989" y="2792"/>
                    <a:pt x="10120" y="1114"/>
                    <a:pt x="14466" y="423"/>
                  </a:cubicBezTo>
                  <a:cubicBezTo>
                    <a:pt x="15983" y="186"/>
                    <a:pt x="17513" y="68"/>
                    <a:pt x="19035" y="68"/>
                  </a:cubicBezTo>
                  <a:cubicBezTo>
                    <a:pt x="21873" y="68"/>
                    <a:pt x="24682" y="478"/>
                    <a:pt x="27325" y="1292"/>
                  </a:cubicBezTo>
                  <a:cubicBezTo>
                    <a:pt x="28385" y="1614"/>
                    <a:pt x="29397" y="2030"/>
                    <a:pt x="30337" y="2542"/>
                  </a:cubicBezTo>
                  <a:lnTo>
                    <a:pt x="30337" y="2471"/>
                  </a:lnTo>
                  <a:cubicBezTo>
                    <a:pt x="29397" y="1971"/>
                    <a:pt x="28397" y="1554"/>
                    <a:pt x="27349" y="1233"/>
                  </a:cubicBezTo>
                  <a:cubicBezTo>
                    <a:pt x="24698" y="413"/>
                    <a:pt x="21891" y="1"/>
                    <a:pt x="1905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1651075" y="3166225"/>
              <a:ext cx="736150" cy="152500"/>
            </a:xfrm>
            <a:custGeom>
              <a:rect b="b" l="l" r="r" t="t"/>
              <a:pathLst>
                <a:path extrusionOk="0" h="6100" w="29446">
                  <a:moveTo>
                    <a:pt x="17816" y="1"/>
                  </a:moveTo>
                  <a:cubicBezTo>
                    <a:pt x="16273" y="1"/>
                    <a:pt x="14721" y="124"/>
                    <a:pt x="13181" y="372"/>
                  </a:cubicBezTo>
                  <a:cubicBezTo>
                    <a:pt x="8835" y="1051"/>
                    <a:pt x="4680" y="2742"/>
                    <a:pt x="1192" y="5206"/>
                  </a:cubicBezTo>
                  <a:cubicBezTo>
                    <a:pt x="799" y="5492"/>
                    <a:pt x="394" y="5790"/>
                    <a:pt x="1" y="6099"/>
                  </a:cubicBezTo>
                  <a:lnTo>
                    <a:pt x="108" y="6099"/>
                  </a:lnTo>
                  <a:cubicBezTo>
                    <a:pt x="477" y="5813"/>
                    <a:pt x="858" y="5516"/>
                    <a:pt x="1239" y="5254"/>
                  </a:cubicBezTo>
                  <a:cubicBezTo>
                    <a:pt x="4716" y="2801"/>
                    <a:pt x="8847" y="1110"/>
                    <a:pt x="13193" y="432"/>
                  </a:cubicBezTo>
                  <a:cubicBezTo>
                    <a:pt x="14721" y="189"/>
                    <a:pt x="16263" y="68"/>
                    <a:pt x="17795" y="68"/>
                  </a:cubicBezTo>
                  <a:cubicBezTo>
                    <a:pt x="20622" y="68"/>
                    <a:pt x="23419" y="479"/>
                    <a:pt x="26052" y="1289"/>
                  </a:cubicBezTo>
                  <a:cubicBezTo>
                    <a:pt x="27242" y="1670"/>
                    <a:pt x="28385" y="2158"/>
                    <a:pt x="29445" y="2742"/>
                  </a:cubicBezTo>
                  <a:lnTo>
                    <a:pt x="29445" y="2682"/>
                  </a:lnTo>
                  <a:cubicBezTo>
                    <a:pt x="28385" y="2099"/>
                    <a:pt x="27254" y="1611"/>
                    <a:pt x="26064" y="1230"/>
                  </a:cubicBezTo>
                  <a:cubicBezTo>
                    <a:pt x="23431" y="414"/>
                    <a:pt x="20639" y="1"/>
                    <a:pt x="178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1676400" y="3192350"/>
              <a:ext cx="709925" cy="126375"/>
            </a:xfrm>
            <a:custGeom>
              <a:rect b="b" l="l" r="r" t="t"/>
              <a:pathLst>
                <a:path extrusionOk="0" h="5055" w="28397">
                  <a:moveTo>
                    <a:pt x="16377" y="0"/>
                  </a:moveTo>
                  <a:cubicBezTo>
                    <a:pt x="14845" y="0"/>
                    <a:pt x="13304" y="121"/>
                    <a:pt x="11775" y="363"/>
                  </a:cubicBezTo>
                  <a:cubicBezTo>
                    <a:pt x="7501" y="1054"/>
                    <a:pt x="3441" y="2661"/>
                    <a:pt x="0" y="5054"/>
                  </a:cubicBezTo>
                  <a:lnTo>
                    <a:pt x="107" y="5054"/>
                  </a:lnTo>
                  <a:cubicBezTo>
                    <a:pt x="3512" y="2709"/>
                    <a:pt x="7549" y="1113"/>
                    <a:pt x="11775" y="446"/>
                  </a:cubicBezTo>
                  <a:cubicBezTo>
                    <a:pt x="13303" y="204"/>
                    <a:pt x="14845" y="83"/>
                    <a:pt x="16378" y="83"/>
                  </a:cubicBezTo>
                  <a:cubicBezTo>
                    <a:pt x="19204" y="83"/>
                    <a:pt x="22002" y="493"/>
                    <a:pt x="24634" y="1304"/>
                  </a:cubicBezTo>
                  <a:cubicBezTo>
                    <a:pt x="25991" y="1720"/>
                    <a:pt x="27265" y="2292"/>
                    <a:pt x="28396" y="2971"/>
                  </a:cubicBezTo>
                  <a:lnTo>
                    <a:pt x="28396" y="2899"/>
                  </a:lnTo>
                  <a:cubicBezTo>
                    <a:pt x="27289" y="2209"/>
                    <a:pt x="26003" y="1637"/>
                    <a:pt x="24670" y="1232"/>
                  </a:cubicBezTo>
                  <a:cubicBezTo>
                    <a:pt x="22019" y="413"/>
                    <a:pt x="19212" y="0"/>
                    <a:pt x="1637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1707650" y="3218325"/>
              <a:ext cx="679275" cy="100400"/>
            </a:xfrm>
            <a:custGeom>
              <a:rect b="b" l="l" r="r" t="t"/>
              <a:pathLst>
                <a:path extrusionOk="0" h="4016" w="27171">
                  <a:moveTo>
                    <a:pt x="14791" y="0"/>
                  </a:moveTo>
                  <a:cubicBezTo>
                    <a:pt x="13248" y="0"/>
                    <a:pt x="11696" y="124"/>
                    <a:pt x="10156" y="372"/>
                  </a:cubicBezTo>
                  <a:cubicBezTo>
                    <a:pt x="6537" y="955"/>
                    <a:pt x="3072" y="2205"/>
                    <a:pt x="0" y="4015"/>
                  </a:cubicBezTo>
                  <a:lnTo>
                    <a:pt x="119" y="4015"/>
                  </a:lnTo>
                  <a:cubicBezTo>
                    <a:pt x="3155" y="2229"/>
                    <a:pt x="6596" y="1015"/>
                    <a:pt x="10156" y="443"/>
                  </a:cubicBezTo>
                  <a:cubicBezTo>
                    <a:pt x="11673" y="206"/>
                    <a:pt x="13203" y="89"/>
                    <a:pt x="14725" y="89"/>
                  </a:cubicBezTo>
                  <a:cubicBezTo>
                    <a:pt x="17563" y="89"/>
                    <a:pt x="20372" y="499"/>
                    <a:pt x="23015" y="1312"/>
                  </a:cubicBezTo>
                  <a:cubicBezTo>
                    <a:pt x="24515" y="1765"/>
                    <a:pt x="25932" y="2420"/>
                    <a:pt x="27170" y="3217"/>
                  </a:cubicBezTo>
                  <a:lnTo>
                    <a:pt x="27170" y="3134"/>
                  </a:lnTo>
                  <a:cubicBezTo>
                    <a:pt x="25932" y="2336"/>
                    <a:pt x="24527" y="1693"/>
                    <a:pt x="23039" y="1229"/>
                  </a:cubicBezTo>
                  <a:cubicBezTo>
                    <a:pt x="20406" y="413"/>
                    <a:pt x="17614" y="0"/>
                    <a:pt x="147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1746050" y="3244225"/>
              <a:ext cx="624800" cy="74500"/>
            </a:xfrm>
            <a:custGeom>
              <a:rect b="b" l="l" r="r" t="t"/>
              <a:pathLst>
                <a:path extrusionOk="0" h="2980" w="24992">
                  <a:moveTo>
                    <a:pt x="12864" y="1"/>
                  </a:moveTo>
                  <a:cubicBezTo>
                    <a:pt x="11325" y="1"/>
                    <a:pt x="9776" y="124"/>
                    <a:pt x="8239" y="372"/>
                  </a:cubicBezTo>
                  <a:cubicBezTo>
                    <a:pt x="5358" y="836"/>
                    <a:pt x="2560" y="1729"/>
                    <a:pt x="0" y="2979"/>
                  </a:cubicBezTo>
                  <a:lnTo>
                    <a:pt x="155" y="2979"/>
                  </a:lnTo>
                  <a:cubicBezTo>
                    <a:pt x="2679" y="1765"/>
                    <a:pt x="5417" y="884"/>
                    <a:pt x="8251" y="431"/>
                  </a:cubicBezTo>
                  <a:cubicBezTo>
                    <a:pt x="9768" y="194"/>
                    <a:pt x="11296" y="76"/>
                    <a:pt x="12817" y="76"/>
                  </a:cubicBezTo>
                  <a:cubicBezTo>
                    <a:pt x="15652" y="76"/>
                    <a:pt x="18459" y="487"/>
                    <a:pt x="21110" y="1300"/>
                  </a:cubicBezTo>
                  <a:cubicBezTo>
                    <a:pt x="22467" y="1717"/>
                    <a:pt x="23741" y="2301"/>
                    <a:pt x="24884" y="2967"/>
                  </a:cubicBezTo>
                  <a:lnTo>
                    <a:pt x="24991" y="2967"/>
                  </a:lnTo>
                  <a:cubicBezTo>
                    <a:pt x="23836" y="2253"/>
                    <a:pt x="22503" y="1670"/>
                    <a:pt x="21122" y="1241"/>
                  </a:cubicBezTo>
                  <a:cubicBezTo>
                    <a:pt x="18486" y="416"/>
                    <a:pt x="15690" y="1"/>
                    <a:pt x="128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1796050" y="3270400"/>
              <a:ext cx="514975" cy="48325"/>
            </a:xfrm>
            <a:custGeom>
              <a:rect b="b" l="l" r="r" t="t"/>
              <a:pathLst>
                <a:path extrusionOk="0" h="1933" w="20599">
                  <a:moveTo>
                    <a:pt x="10482" y="1"/>
                  </a:moveTo>
                  <a:cubicBezTo>
                    <a:pt x="8938" y="1"/>
                    <a:pt x="7386" y="124"/>
                    <a:pt x="5846" y="372"/>
                  </a:cubicBezTo>
                  <a:cubicBezTo>
                    <a:pt x="3834" y="682"/>
                    <a:pt x="1870" y="1218"/>
                    <a:pt x="0" y="1932"/>
                  </a:cubicBezTo>
                  <a:lnTo>
                    <a:pt x="179" y="1932"/>
                  </a:lnTo>
                  <a:cubicBezTo>
                    <a:pt x="2012" y="1254"/>
                    <a:pt x="3917" y="742"/>
                    <a:pt x="5858" y="432"/>
                  </a:cubicBezTo>
                  <a:cubicBezTo>
                    <a:pt x="7386" y="189"/>
                    <a:pt x="8928" y="69"/>
                    <a:pt x="10461" y="69"/>
                  </a:cubicBezTo>
                  <a:cubicBezTo>
                    <a:pt x="13287" y="69"/>
                    <a:pt x="16085" y="479"/>
                    <a:pt x="18717" y="1289"/>
                  </a:cubicBezTo>
                  <a:cubicBezTo>
                    <a:pt x="19300" y="1468"/>
                    <a:pt x="19884" y="1682"/>
                    <a:pt x="20443" y="1920"/>
                  </a:cubicBezTo>
                  <a:lnTo>
                    <a:pt x="20598" y="1920"/>
                  </a:lnTo>
                  <a:cubicBezTo>
                    <a:pt x="20003" y="1658"/>
                    <a:pt x="19372" y="1432"/>
                    <a:pt x="18741" y="1230"/>
                  </a:cubicBezTo>
                  <a:cubicBezTo>
                    <a:pt x="16100" y="414"/>
                    <a:pt x="13305" y="1"/>
                    <a:pt x="1048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1868675" y="3296150"/>
              <a:ext cx="355425" cy="22275"/>
            </a:xfrm>
            <a:custGeom>
              <a:rect b="b" l="l" r="r" t="t"/>
              <a:pathLst>
                <a:path extrusionOk="0" h="891" w="14217">
                  <a:moveTo>
                    <a:pt x="7146" y="0"/>
                  </a:moveTo>
                  <a:cubicBezTo>
                    <a:pt x="5618" y="0"/>
                    <a:pt x="4082" y="121"/>
                    <a:pt x="2560" y="366"/>
                  </a:cubicBezTo>
                  <a:cubicBezTo>
                    <a:pt x="1691" y="497"/>
                    <a:pt x="846" y="676"/>
                    <a:pt x="0" y="890"/>
                  </a:cubicBezTo>
                  <a:lnTo>
                    <a:pt x="250" y="890"/>
                  </a:lnTo>
                  <a:cubicBezTo>
                    <a:pt x="1012" y="712"/>
                    <a:pt x="1786" y="545"/>
                    <a:pt x="2560" y="426"/>
                  </a:cubicBezTo>
                  <a:cubicBezTo>
                    <a:pt x="4073" y="186"/>
                    <a:pt x="5602" y="66"/>
                    <a:pt x="7122" y="66"/>
                  </a:cubicBezTo>
                  <a:cubicBezTo>
                    <a:pt x="9443" y="66"/>
                    <a:pt x="11747" y="344"/>
                    <a:pt x="13955" y="890"/>
                  </a:cubicBezTo>
                  <a:lnTo>
                    <a:pt x="14217" y="890"/>
                  </a:lnTo>
                  <a:cubicBezTo>
                    <a:pt x="11937" y="300"/>
                    <a:pt x="9551" y="0"/>
                    <a:pt x="714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1261450" y="3318400"/>
              <a:ext cx="80700" cy="1350"/>
            </a:xfrm>
            <a:custGeom>
              <a:rect b="b" l="l" r="r" t="t"/>
              <a:pathLst>
                <a:path extrusionOk="0" h="54" w="3228">
                  <a:moveTo>
                    <a:pt x="1" y="0"/>
                  </a:moveTo>
                  <a:cubicBezTo>
                    <a:pt x="554" y="36"/>
                    <a:pt x="1099" y="54"/>
                    <a:pt x="1636" y="54"/>
                  </a:cubicBezTo>
                  <a:cubicBezTo>
                    <a:pt x="2174" y="54"/>
                    <a:pt x="2703" y="36"/>
                    <a:pt x="322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11"/>
          <p:cNvSpPr/>
          <p:nvPr/>
        </p:nvSpPr>
        <p:spPr>
          <a:xfrm>
            <a:off x="1176800" y="967725"/>
            <a:ext cx="6790500" cy="208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1"/>
          <p:cNvSpPr/>
          <p:nvPr/>
        </p:nvSpPr>
        <p:spPr>
          <a:xfrm>
            <a:off x="1213700" y="3322275"/>
            <a:ext cx="6716700" cy="853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1"/>
          <p:cNvSpPr txBox="1"/>
          <p:nvPr>
            <p:ph hasCustomPrompt="1" type="title"/>
          </p:nvPr>
        </p:nvSpPr>
        <p:spPr>
          <a:xfrm>
            <a:off x="1284000" y="1176522"/>
            <a:ext cx="6576000" cy="16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7" name="Google Shape;467;p11"/>
          <p:cNvSpPr txBox="1"/>
          <p:nvPr>
            <p:ph idx="1" type="subTitle"/>
          </p:nvPr>
        </p:nvSpPr>
        <p:spPr>
          <a:xfrm>
            <a:off x="1284000" y="3421013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13"/>
          <p:cNvGrpSpPr/>
          <p:nvPr/>
        </p:nvGrpSpPr>
        <p:grpSpPr>
          <a:xfrm rot="5400000">
            <a:off x="6530980" y="2530471"/>
            <a:ext cx="1431912" cy="3794138"/>
            <a:chOff x="2771175" y="2473050"/>
            <a:chExt cx="613475" cy="1625525"/>
          </a:xfrm>
        </p:grpSpPr>
        <p:sp>
          <p:nvSpPr>
            <p:cNvPr id="471" name="Google Shape;471;p13"/>
            <p:cNvSpPr/>
            <p:nvPr/>
          </p:nvSpPr>
          <p:spPr>
            <a:xfrm>
              <a:off x="2771175" y="2473050"/>
              <a:ext cx="613200" cy="1625525"/>
            </a:xfrm>
            <a:custGeom>
              <a:rect b="b" l="l" r="r" t="t"/>
              <a:pathLst>
                <a:path extrusionOk="0" h="65021" w="24528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2811350" y="2473650"/>
              <a:ext cx="573025" cy="1468650"/>
            </a:xfrm>
            <a:custGeom>
              <a:rect b="b" l="l" r="r" t="t"/>
              <a:pathLst>
                <a:path extrusionOk="0" h="58746" w="22921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2851825" y="2473650"/>
              <a:ext cx="532550" cy="1401375"/>
            </a:xfrm>
            <a:custGeom>
              <a:rect b="b" l="l" r="r" t="t"/>
              <a:pathLst>
                <a:path extrusionOk="0" h="56055" w="21302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2892600" y="2473650"/>
              <a:ext cx="492050" cy="1352575"/>
            </a:xfrm>
            <a:custGeom>
              <a:rect b="b" l="l" r="r" t="t"/>
              <a:pathLst>
                <a:path extrusionOk="0" h="54103" w="19682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2932800" y="2473050"/>
              <a:ext cx="451575" cy="1312975"/>
            </a:xfrm>
            <a:custGeom>
              <a:rect b="b" l="l" r="r" t="t"/>
              <a:pathLst>
                <a:path extrusionOk="0" h="52519" w="18063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2973275" y="2473350"/>
              <a:ext cx="411100" cy="1277275"/>
            </a:xfrm>
            <a:custGeom>
              <a:rect b="b" l="l" r="r" t="t"/>
              <a:pathLst>
                <a:path extrusionOk="0" h="51091" w="16444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3013750" y="2473350"/>
              <a:ext cx="370900" cy="1244525"/>
            </a:xfrm>
            <a:custGeom>
              <a:rect b="b" l="l" r="r" t="t"/>
              <a:pathLst>
                <a:path extrusionOk="0" h="49781" w="14836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3053950" y="2473350"/>
              <a:ext cx="330700" cy="1212675"/>
            </a:xfrm>
            <a:custGeom>
              <a:rect b="b" l="l" r="r" t="t"/>
              <a:pathLst>
                <a:path extrusionOk="0" h="48507" w="13228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3094425" y="2473050"/>
              <a:ext cx="290225" cy="1179925"/>
            </a:xfrm>
            <a:custGeom>
              <a:rect b="b" l="l" r="r" t="t"/>
              <a:pathLst>
                <a:path extrusionOk="0" h="47197" w="11609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3135200" y="2473350"/>
              <a:ext cx="249450" cy="1144500"/>
            </a:xfrm>
            <a:custGeom>
              <a:rect b="b" l="l" r="r" t="t"/>
              <a:pathLst>
                <a:path extrusionOk="0" h="45780" w="9978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3175375" y="2473350"/>
              <a:ext cx="209275" cy="1104625"/>
            </a:xfrm>
            <a:custGeom>
              <a:rect b="b" l="l" r="r" t="t"/>
              <a:pathLst>
                <a:path extrusionOk="0" h="44185" w="8371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3215875" y="2473350"/>
              <a:ext cx="168775" cy="1056700"/>
            </a:xfrm>
            <a:custGeom>
              <a:rect b="b" l="l" r="r" t="t"/>
              <a:pathLst>
                <a:path extrusionOk="0" h="42268" w="6751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3256050" y="2498050"/>
              <a:ext cx="128325" cy="971875"/>
            </a:xfrm>
            <a:custGeom>
              <a:rect b="b" l="l" r="r" t="t"/>
              <a:pathLst>
                <a:path extrusionOk="0" h="38875" w="5133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3296525" y="2591225"/>
              <a:ext cx="88125" cy="800725"/>
            </a:xfrm>
            <a:custGeom>
              <a:rect b="b" l="l" r="r" t="t"/>
              <a:pathLst>
                <a:path extrusionOk="0" h="32029" w="3525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3339700" y="2726350"/>
              <a:ext cx="44675" cy="553075"/>
            </a:xfrm>
            <a:custGeom>
              <a:rect b="b" l="l" r="r" t="t"/>
              <a:pathLst>
                <a:path extrusionOk="0" h="22123" w="1787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13"/>
          <p:cNvGrpSpPr/>
          <p:nvPr/>
        </p:nvGrpSpPr>
        <p:grpSpPr>
          <a:xfrm rot="-5400000">
            <a:off x="1181105" y="-1166229"/>
            <a:ext cx="1431912" cy="3794138"/>
            <a:chOff x="2771175" y="2473050"/>
            <a:chExt cx="613475" cy="1625525"/>
          </a:xfrm>
        </p:grpSpPr>
        <p:sp>
          <p:nvSpPr>
            <p:cNvPr id="487" name="Google Shape;487;p13"/>
            <p:cNvSpPr/>
            <p:nvPr/>
          </p:nvSpPr>
          <p:spPr>
            <a:xfrm>
              <a:off x="2771175" y="2473050"/>
              <a:ext cx="613200" cy="1625525"/>
            </a:xfrm>
            <a:custGeom>
              <a:rect b="b" l="l" r="r" t="t"/>
              <a:pathLst>
                <a:path extrusionOk="0" h="65021" w="24528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2811350" y="2473650"/>
              <a:ext cx="573025" cy="1468650"/>
            </a:xfrm>
            <a:custGeom>
              <a:rect b="b" l="l" r="r" t="t"/>
              <a:pathLst>
                <a:path extrusionOk="0" h="58746" w="22921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2851825" y="2473650"/>
              <a:ext cx="532550" cy="1401375"/>
            </a:xfrm>
            <a:custGeom>
              <a:rect b="b" l="l" r="r" t="t"/>
              <a:pathLst>
                <a:path extrusionOk="0" h="56055" w="21302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3"/>
            <p:cNvSpPr/>
            <p:nvPr/>
          </p:nvSpPr>
          <p:spPr>
            <a:xfrm>
              <a:off x="2892600" y="2473650"/>
              <a:ext cx="492050" cy="1352575"/>
            </a:xfrm>
            <a:custGeom>
              <a:rect b="b" l="l" r="r" t="t"/>
              <a:pathLst>
                <a:path extrusionOk="0" h="54103" w="19682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3"/>
            <p:cNvSpPr/>
            <p:nvPr/>
          </p:nvSpPr>
          <p:spPr>
            <a:xfrm>
              <a:off x="2932800" y="2473050"/>
              <a:ext cx="451575" cy="1312975"/>
            </a:xfrm>
            <a:custGeom>
              <a:rect b="b" l="l" r="r" t="t"/>
              <a:pathLst>
                <a:path extrusionOk="0" h="52519" w="18063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3"/>
            <p:cNvSpPr/>
            <p:nvPr/>
          </p:nvSpPr>
          <p:spPr>
            <a:xfrm>
              <a:off x="2973275" y="2473350"/>
              <a:ext cx="411100" cy="1277275"/>
            </a:xfrm>
            <a:custGeom>
              <a:rect b="b" l="l" r="r" t="t"/>
              <a:pathLst>
                <a:path extrusionOk="0" h="51091" w="16444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3"/>
            <p:cNvSpPr/>
            <p:nvPr/>
          </p:nvSpPr>
          <p:spPr>
            <a:xfrm>
              <a:off x="3013750" y="2473350"/>
              <a:ext cx="370900" cy="1244525"/>
            </a:xfrm>
            <a:custGeom>
              <a:rect b="b" l="l" r="r" t="t"/>
              <a:pathLst>
                <a:path extrusionOk="0" h="49781" w="14836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3"/>
            <p:cNvSpPr/>
            <p:nvPr/>
          </p:nvSpPr>
          <p:spPr>
            <a:xfrm>
              <a:off x="3053950" y="2473350"/>
              <a:ext cx="330700" cy="1212675"/>
            </a:xfrm>
            <a:custGeom>
              <a:rect b="b" l="l" r="r" t="t"/>
              <a:pathLst>
                <a:path extrusionOk="0" h="48507" w="13228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3"/>
            <p:cNvSpPr/>
            <p:nvPr/>
          </p:nvSpPr>
          <p:spPr>
            <a:xfrm>
              <a:off x="3094425" y="2473050"/>
              <a:ext cx="290225" cy="1179925"/>
            </a:xfrm>
            <a:custGeom>
              <a:rect b="b" l="l" r="r" t="t"/>
              <a:pathLst>
                <a:path extrusionOk="0" h="47197" w="11609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3"/>
            <p:cNvSpPr/>
            <p:nvPr/>
          </p:nvSpPr>
          <p:spPr>
            <a:xfrm>
              <a:off x="3135200" y="2473350"/>
              <a:ext cx="249450" cy="1144500"/>
            </a:xfrm>
            <a:custGeom>
              <a:rect b="b" l="l" r="r" t="t"/>
              <a:pathLst>
                <a:path extrusionOk="0" h="45780" w="9978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3"/>
            <p:cNvSpPr/>
            <p:nvPr/>
          </p:nvSpPr>
          <p:spPr>
            <a:xfrm>
              <a:off x="3175375" y="2473350"/>
              <a:ext cx="209275" cy="1104625"/>
            </a:xfrm>
            <a:custGeom>
              <a:rect b="b" l="l" r="r" t="t"/>
              <a:pathLst>
                <a:path extrusionOk="0" h="44185" w="8371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3215875" y="2473350"/>
              <a:ext cx="168775" cy="1056700"/>
            </a:xfrm>
            <a:custGeom>
              <a:rect b="b" l="l" r="r" t="t"/>
              <a:pathLst>
                <a:path extrusionOk="0" h="42268" w="6751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3256050" y="2498050"/>
              <a:ext cx="128325" cy="971875"/>
            </a:xfrm>
            <a:custGeom>
              <a:rect b="b" l="l" r="r" t="t"/>
              <a:pathLst>
                <a:path extrusionOk="0" h="38875" w="5133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3296525" y="2591225"/>
              <a:ext cx="88125" cy="800725"/>
            </a:xfrm>
            <a:custGeom>
              <a:rect b="b" l="l" r="r" t="t"/>
              <a:pathLst>
                <a:path extrusionOk="0" h="32029" w="3525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3"/>
            <p:cNvSpPr/>
            <p:nvPr/>
          </p:nvSpPr>
          <p:spPr>
            <a:xfrm>
              <a:off x="3339700" y="2726350"/>
              <a:ext cx="44675" cy="553075"/>
            </a:xfrm>
            <a:custGeom>
              <a:rect b="b" l="l" r="r" t="t"/>
              <a:pathLst>
                <a:path extrusionOk="0" h="22123" w="1787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13"/>
          <p:cNvSpPr/>
          <p:nvPr/>
        </p:nvSpPr>
        <p:spPr>
          <a:xfrm>
            <a:off x="4748700" y="2919075"/>
            <a:ext cx="3675300" cy="104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3"/>
          <p:cNvSpPr/>
          <p:nvPr/>
        </p:nvSpPr>
        <p:spPr>
          <a:xfrm>
            <a:off x="720000" y="2919075"/>
            <a:ext cx="3675300" cy="104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3"/>
          <p:cNvSpPr/>
          <p:nvPr/>
        </p:nvSpPr>
        <p:spPr>
          <a:xfrm>
            <a:off x="4748700" y="1600525"/>
            <a:ext cx="3675300" cy="104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3"/>
          <p:cNvSpPr/>
          <p:nvPr/>
        </p:nvSpPr>
        <p:spPr>
          <a:xfrm>
            <a:off x="720034" y="1600525"/>
            <a:ext cx="3675300" cy="104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7" name="Google Shape;507;p13"/>
          <p:cNvSpPr txBox="1"/>
          <p:nvPr>
            <p:ph idx="2" type="title"/>
          </p:nvPr>
        </p:nvSpPr>
        <p:spPr>
          <a:xfrm>
            <a:off x="1662252" y="1600525"/>
            <a:ext cx="2733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8" name="Google Shape;508;p13"/>
          <p:cNvSpPr txBox="1"/>
          <p:nvPr>
            <p:ph idx="1" type="subTitle"/>
          </p:nvPr>
        </p:nvSpPr>
        <p:spPr>
          <a:xfrm>
            <a:off x="1662252" y="2029469"/>
            <a:ext cx="2733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13"/>
          <p:cNvSpPr txBox="1"/>
          <p:nvPr>
            <p:ph idx="3" type="title"/>
          </p:nvPr>
        </p:nvSpPr>
        <p:spPr>
          <a:xfrm>
            <a:off x="5750202" y="1600525"/>
            <a:ext cx="2614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0" name="Google Shape;510;p13"/>
          <p:cNvSpPr txBox="1"/>
          <p:nvPr>
            <p:ph idx="4" type="subTitle"/>
          </p:nvPr>
        </p:nvSpPr>
        <p:spPr>
          <a:xfrm>
            <a:off x="5690952" y="2029464"/>
            <a:ext cx="2614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13"/>
          <p:cNvSpPr txBox="1"/>
          <p:nvPr>
            <p:ph idx="5" type="title"/>
          </p:nvPr>
        </p:nvSpPr>
        <p:spPr>
          <a:xfrm>
            <a:off x="1662252" y="2919075"/>
            <a:ext cx="2733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2" name="Google Shape;512;p13"/>
          <p:cNvSpPr txBox="1"/>
          <p:nvPr>
            <p:ph idx="6" type="subTitle"/>
          </p:nvPr>
        </p:nvSpPr>
        <p:spPr>
          <a:xfrm>
            <a:off x="1662252" y="3336927"/>
            <a:ext cx="2733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13"/>
          <p:cNvSpPr txBox="1"/>
          <p:nvPr>
            <p:ph idx="7" type="title"/>
          </p:nvPr>
        </p:nvSpPr>
        <p:spPr>
          <a:xfrm>
            <a:off x="5690951" y="2919075"/>
            <a:ext cx="2733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4" name="Google Shape;514;p13"/>
          <p:cNvSpPr txBox="1"/>
          <p:nvPr>
            <p:ph idx="8" type="subTitle"/>
          </p:nvPr>
        </p:nvSpPr>
        <p:spPr>
          <a:xfrm>
            <a:off x="5690951" y="3336927"/>
            <a:ext cx="2733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13"/>
          <p:cNvSpPr txBox="1"/>
          <p:nvPr>
            <p:ph hasCustomPrompt="1" idx="9" type="title"/>
          </p:nvPr>
        </p:nvSpPr>
        <p:spPr>
          <a:xfrm>
            <a:off x="727000" y="1718000"/>
            <a:ext cx="9501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16" name="Google Shape;516;p13"/>
          <p:cNvSpPr txBox="1"/>
          <p:nvPr>
            <p:ph hasCustomPrompt="1" idx="13" type="title"/>
          </p:nvPr>
        </p:nvSpPr>
        <p:spPr>
          <a:xfrm>
            <a:off x="4755700" y="1718011"/>
            <a:ext cx="10776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17" name="Google Shape;517;p13"/>
          <p:cNvSpPr txBox="1"/>
          <p:nvPr>
            <p:ph hasCustomPrompt="1" idx="14" type="title"/>
          </p:nvPr>
        </p:nvSpPr>
        <p:spPr>
          <a:xfrm>
            <a:off x="719988" y="3036538"/>
            <a:ext cx="9501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18" name="Google Shape;518;p13"/>
          <p:cNvSpPr txBox="1"/>
          <p:nvPr>
            <p:ph hasCustomPrompt="1" idx="15" type="title"/>
          </p:nvPr>
        </p:nvSpPr>
        <p:spPr>
          <a:xfrm>
            <a:off x="4748688" y="3036538"/>
            <a:ext cx="9501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14"/>
          <p:cNvGrpSpPr/>
          <p:nvPr/>
        </p:nvGrpSpPr>
        <p:grpSpPr>
          <a:xfrm rot="-5400000">
            <a:off x="5567220" y="-309738"/>
            <a:ext cx="3267048" cy="3886515"/>
            <a:chOff x="5588175" y="1772375"/>
            <a:chExt cx="1282050" cy="1525200"/>
          </a:xfrm>
        </p:grpSpPr>
        <p:sp>
          <p:nvSpPr>
            <p:cNvPr id="521" name="Google Shape;521;p14"/>
            <p:cNvSpPr/>
            <p:nvPr/>
          </p:nvSpPr>
          <p:spPr>
            <a:xfrm>
              <a:off x="5588175" y="1772375"/>
              <a:ext cx="1282050" cy="1525200"/>
            </a:xfrm>
            <a:custGeom>
              <a:rect b="b" l="l" r="r" t="t"/>
              <a:pathLst>
                <a:path extrusionOk="0" h="61008" w="51282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5623000" y="1831900"/>
              <a:ext cx="1246625" cy="1465675"/>
            </a:xfrm>
            <a:custGeom>
              <a:rect b="b" l="l" r="r" t="t"/>
              <a:pathLst>
                <a:path extrusionOk="0" h="58627" w="49865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5662600" y="1892925"/>
              <a:ext cx="1207025" cy="1404350"/>
            </a:xfrm>
            <a:custGeom>
              <a:rect b="b" l="l" r="r" t="t"/>
              <a:pathLst>
                <a:path extrusionOk="0" h="56174" w="48281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5706350" y="1957800"/>
              <a:ext cx="1163275" cy="1339775"/>
            </a:xfrm>
            <a:custGeom>
              <a:rect b="b" l="l" r="r" t="t"/>
              <a:pathLst>
                <a:path extrusionOk="0" h="53591" w="46531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5756350" y="2024775"/>
              <a:ext cx="1113275" cy="1272500"/>
            </a:xfrm>
            <a:custGeom>
              <a:rect b="b" l="l" r="r" t="t"/>
              <a:pathLst>
                <a:path extrusionOk="0" h="50900" w="44531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5811125" y="2096825"/>
              <a:ext cx="1058500" cy="1200750"/>
            </a:xfrm>
            <a:custGeom>
              <a:rect b="b" l="l" r="r" t="t"/>
              <a:pathLst>
                <a:path extrusionOk="0" h="48030" w="4234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5872450" y="2175100"/>
              <a:ext cx="997475" cy="1121600"/>
            </a:xfrm>
            <a:custGeom>
              <a:rect b="b" l="l" r="r" t="t"/>
              <a:pathLst>
                <a:path extrusionOk="0" h="44864" w="39899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5941800" y="2266175"/>
              <a:ext cx="927825" cy="1031100"/>
            </a:xfrm>
            <a:custGeom>
              <a:rect b="b" l="l" r="r" t="t"/>
              <a:pathLst>
                <a:path extrusionOk="0" h="41244" w="37113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6020075" y="2380775"/>
              <a:ext cx="849550" cy="916500"/>
            </a:xfrm>
            <a:custGeom>
              <a:rect b="b" l="l" r="r" t="t"/>
              <a:pathLst>
                <a:path extrusionOk="0" h="36660" w="33982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6109075" y="2537650"/>
              <a:ext cx="760550" cy="759625"/>
            </a:xfrm>
            <a:custGeom>
              <a:rect b="b" l="l" r="r" t="t"/>
              <a:pathLst>
                <a:path extrusionOk="0" h="30385" w="30422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6206425" y="2686475"/>
              <a:ext cx="663200" cy="611100"/>
            </a:xfrm>
            <a:custGeom>
              <a:rect b="b" l="l" r="r" t="t"/>
              <a:pathLst>
                <a:path extrusionOk="0" h="24444" w="26528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6308800" y="2795125"/>
              <a:ext cx="560825" cy="502150"/>
            </a:xfrm>
            <a:custGeom>
              <a:rect b="b" l="l" r="r" t="t"/>
              <a:pathLst>
                <a:path extrusionOk="0" h="20086" w="22433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6408225" y="2881425"/>
              <a:ext cx="461100" cy="415850"/>
            </a:xfrm>
            <a:custGeom>
              <a:rect b="b" l="l" r="r" t="t"/>
              <a:pathLst>
                <a:path extrusionOk="0" h="16634" w="18444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6499600" y="2955850"/>
              <a:ext cx="370025" cy="341725"/>
            </a:xfrm>
            <a:custGeom>
              <a:rect b="b" l="l" r="r" t="t"/>
              <a:pathLst>
                <a:path extrusionOk="0" h="13669" w="14801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6581475" y="3021325"/>
              <a:ext cx="287850" cy="275950"/>
            </a:xfrm>
            <a:custGeom>
              <a:rect b="b" l="l" r="r" t="t"/>
              <a:pathLst>
                <a:path extrusionOk="0" h="11038" w="11514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6652900" y="3082050"/>
              <a:ext cx="216125" cy="215525"/>
            </a:xfrm>
            <a:custGeom>
              <a:rect b="b" l="l" r="r" t="t"/>
              <a:pathLst>
                <a:path extrusionOk="0" h="8621" w="8645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6716300" y="3138900"/>
              <a:ext cx="152725" cy="158375"/>
            </a:xfrm>
            <a:custGeom>
              <a:rect b="b" l="l" r="r" t="t"/>
              <a:pathLst>
                <a:path extrusionOk="0" h="6335" w="6109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6772850" y="3193975"/>
              <a:ext cx="95875" cy="103600"/>
            </a:xfrm>
            <a:custGeom>
              <a:rect b="b" l="l" r="r" t="t"/>
              <a:pathLst>
                <a:path extrusionOk="0" h="4144" w="3835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6823750" y="3246650"/>
              <a:ext cx="45575" cy="50925"/>
            </a:xfrm>
            <a:custGeom>
              <a:rect b="b" l="l" r="r" t="t"/>
              <a:pathLst>
                <a:path extrusionOk="0" h="2037" w="1823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6868700" y="32973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" name="Google Shape;541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2" name="Google Shape;542;p14"/>
          <p:cNvSpPr txBox="1"/>
          <p:nvPr>
            <p:ph idx="2" type="title"/>
          </p:nvPr>
        </p:nvSpPr>
        <p:spPr>
          <a:xfrm>
            <a:off x="688775" y="1851075"/>
            <a:ext cx="248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3" name="Google Shape;543;p14"/>
          <p:cNvSpPr txBox="1"/>
          <p:nvPr>
            <p:ph idx="1" type="subTitle"/>
          </p:nvPr>
        </p:nvSpPr>
        <p:spPr>
          <a:xfrm>
            <a:off x="688775" y="2280019"/>
            <a:ext cx="2484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14"/>
          <p:cNvSpPr txBox="1"/>
          <p:nvPr>
            <p:ph hasCustomPrompt="1" idx="3" type="title"/>
          </p:nvPr>
        </p:nvSpPr>
        <p:spPr>
          <a:xfrm>
            <a:off x="688775" y="1108400"/>
            <a:ext cx="9501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45" name="Google Shape;545;p14"/>
          <p:cNvSpPr txBox="1"/>
          <p:nvPr>
            <p:ph idx="4" type="title"/>
          </p:nvPr>
        </p:nvSpPr>
        <p:spPr>
          <a:xfrm>
            <a:off x="688775" y="3655947"/>
            <a:ext cx="248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6" name="Google Shape;546;p14"/>
          <p:cNvSpPr txBox="1"/>
          <p:nvPr>
            <p:ph idx="5" type="subTitle"/>
          </p:nvPr>
        </p:nvSpPr>
        <p:spPr>
          <a:xfrm>
            <a:off x="688775" y="4079225"/>
            <a:ext cx="2484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14"/>
          <p:cNvSpPr txBox="1"/>
          <p:nvPr>
            <p:ph hasCustomPrompt="1" idx="6" type="title"/>
          </p:nvPr>
        </p:nvSpPr>
        <p:spPr>
          <a:xfrm>
            <a:off x="688775" y="2913272"/>
            <a:ext cx="9501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48" name="Google Shape;548;p14"/>
          <p:cNvSpPr txBox="1"/>
          <p:nvPr>
            <p:ph idx="7" type="title"/>
          </p:nvPr>
        </p:nvSpPr>
        <p:spPr>
          <a:xfrm>
            <a:off x="3324575" y="1851075"/>
            <a:ext cx="248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9" name="Google Shape;549;p14"/>
          <p:cNvSpPr txBox="1"/>
          <p:nvPr>
            <p:ph idx="8" type="subTitle"/>
          </p:nvPr>
        </p:nvSpPr>
        <p:spPr>
          <a:xfrm>
            <a:off x="3324575" y="2280019"/>
            <a:ext cx="2484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14"/>
          <p:cNvSpPr txBox="1"/>
          <p:nvPr>
            <p:ph hasCustomPrompt="1" idx="9" type="title"/>
          </p:nvPr>
        </p:nvSpPr>
        <p:spPr>
          <a:xfrm>
            <a:off x="3324575" y="1108400"/>
            <a:ext cx="9501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1" name="Google Shape;551;p14"/>
          <p:cNvSpPr txBox="1"/>
          <p:nvPr>
            <p:ph idx="13" type="title"/>
          </p:nvPr>
        </p:nvSpPr>
        <p:spPr>
          <a:xfrm>
            <a:off x="3324575" y="3655947"/>
            <a:ext cx="248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2" name="Google Shape;552;p14"/>
          <p:cNvSpPr txBox="1"/>
          <p:nvPr>
            <p:ph idx="14" type="subTitle"/>
          </p:nvPr>
        </p:nvSpPr>
        <p:spPr>
          <a:xfrm>
            <a:off x="3324575" y="4079225"/>
            <a:ext cx="2484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14"/>
          <p:cNvSpPr txBox="1"/>
          <p:nvPr>
            <p:ph hasCustomPrompt="1" idx="15" type="title"/>
          </p:nvPr>
        </p:nvSpPr>
        <p:spPr>
          <a:xfrm>
            <a:off x="3324575" y="2913272"/>
            <a:ext cx="9501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4" name="Google Shape;554;p14"/>
          <p:cNvSpPr txBox="1"/>
          <p:nvPr>
            <p:ph idx="16" type="title"/>
          </p:nvPr>
        </p:nvSpPr>
        <p:spPr>
          <a:xfrm>
            <a:off x="5971225" y="1851075"/>
            <a:ext cx="248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5" name="Google Shape;555;p14"/>
          <p:cNvSpPr txBox="1"/>
          <p:nvPr>
            <p:ph idx="17" type="subTitle"/>
          </p:nvPr>
        </p:nvSpPr>
        <p:spPr>
          <a:xfrm>
            <a:off x="5971225" y="2280019"/>
            <a:ext cx="2484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14"/>
          <p:cNvSpPr txBox="1"/>
          <p:nvPr>
            <p:ph hasCustomPrompt="1" idx="18" type="title"/>
          </p:nvPr>
        </p:nvSpPr>
        <p:spPr>
          <a:xfrm>
            <a:off x="5971226" y="1108400"/>
            <a:ext cx="9501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7" name="Google Shape;557;p14"/>
          <p:cNvSpPr txBox="1"/>
          <p:nvPr>
            <p:ph idx="19" type="title"/>
          </p:nvPr>
        </p:nvSpPr>
        <p:spPr>
          <a:xfrm>
            <a:off x="5971225" y="3655947"/>
            <a:ext cx="248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8" name="Google Shape;558;p14"/>
          <p:cNvSpPr txBox="1"/>
          <p:nvPr>
            <p:ph idx="20" type="subTitle"/>
          </p:nvPr>
        </p:nvSpPr>
        <p:spPr>
          <a:xfrm>
            <a:off x="5971225" y="4079225"/>
            <a:ext cx="2484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14"/>
          <p:cNvSpPr txBox="1"/>
          <p:nvPr>
            <p:ph hasCustomPrompt="1" idx="21" type="title"/>
          </p:nvPr>
        </p:nvSpPr>
        <p:spPr>
          <a:xfrm>
            <a:off x="5971226" y="2913272"/>
            <a:ext cx="9501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2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5"/>
          <p:cNvSpPr/>
          <p:nvPr/>
        </p:nvSpPr>
        <p:spPr>
          <a:xfrm>
            <a:off x="2489938" y="1687650"/>
            <a:ext cx="5684100" cy="176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15"/>
          <p:cNvSpPr/>
          <p:nvPr/>
        </p:nvSpPr>
        <p:spPr>
          <a:xfrm>
            <a:off x="969950" y="1913550"/>
            <a:ext cx="1390200" cy="1316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5"/>
          <p:cNvSpPr txBox="1"/>
          <p:nvPr>
            <p:ph type="title"/>
          </p:nvPr>
        </p:nvSpPr>
        <p:spPr>
          <a:xfrm>
            <a:off x="2905125" y="1878850"/>
            <a:ext cx="4853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4" name="Google Shape;564;p15"/>
          <p:cNvSpPr txBox="1"/>
          <p:nvPr>
            <p:ph hasCustomPrompt="1" idx="2" type="title"/>
          </p:nvPr>
        </p:nvSpPr>
        <p:spPr>
          <a:xfrm>
            <a:off x="1102400" y="2053104"/>
            <a:ext cx="11253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65" name="Google Shape;565;p15"/>
          <p:cNvSpPr txBox="1"/>
          <p:nvPr>
            <p:ph idx="1" type="subTitle"/>
          </p:nvPr>
        </p:nvSpPr>
        <p:spPr>
          <a:xfrm>
            <a:off x="2905125" y="2793025"/>
            <a:ext cx="48537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66" name="Google Shape;566;p15"/>
          <p:cNvGrpSpPr/>
          <p:nvPr/>
        </p:nvGrpSpPr>
        <p:grpSpPr>
          <a:xfrm>
            <a:off x="61" y="1448085"/>
            <a:ext cx="3561445" cy="3695597"/>
            <a:chOff x="1672225" y="3522300"/>
            <a:chExt cx="1184700" cy="1229325"/>
          </a:xfrm>
        </p:grpSpPr>
        <p:sp>
          <p:nvSpPr>
            <p:cNvPr id="567" name="Google Shape;567;p15"/>
            <p:cNvSpPr/>
            <p:nvPr/>
          </p:nvSpPr>
          <p:spPr>
            <a:xfrm>
              <a:off x="1672525" y="4565575"/>
              <a:ext cx="317625" cy="185450"/>
            </a:xfrm>
            <a:custGeom>
              <a:rect b="b" l="l" r="r" t="t"/>
              <a:pathLst>
                <a:path extrusionOk="0" h="7418" w="12705">
                  <a:moveTo>
                    <a:pt x="0" y="0"/>
                  </a:moveTo>
                  <a:lnTo>
                    <a:pt x="0" y="143"/>
                  </a:lnTo>
                  <a:cubicBezTo>
                    <a:pt x="346" y="369"/>
                    <a:pt x="655" y="608"/>
                    <a:pt x="977" y="822"/>
                  </a:cubicBezTo>
                  <a:cubicBezTo>
                    <a:pt x="3584" y="2560"/>
                    <a:pt x="6382" y="4096"/>
                    <a:pt x="9109" y="5596"/>
                  </a:cubicBezTo>
                  <a:cubicBezTo>
                    <a:pt x="10204" y="6192"/>
                    <a:pt x="11323" y="6799"/>
                    <a:pt x="12430" y="7418"/>
                  </a:cubicBezTo>
                  <a:lnTo>
                    <a:pt x="12704" y="7418"/>
                  </a:lnTo>
                  <a:cubicBezTo>
                    <a:pt x="11537" y="6775"/>
                    <a:pt x="10347" y="6108"/>
                    <a:pt x="9168" y="5477"/>
                  </a:cubicBezTo>
                  <a:cubicBezTo>
                    <a:pt x="6442" y="3989"/>
                    <a:pt x="3632" y="2441"/>
                    <a:pt x="1036" y="715"/>
                  </a:cubicBezTo>
                  <a:cubicBezTo>
                    <a:pt x="679" y="489"/>
                    <a:pt x="357" y="239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1672825" y="4518250"/>
              <a:ext cx="391425" cy="233075"/>
            </a:xfrm>
            <a:custGeom>
              <a:rect b="b" l="l" r="r" t="t"/>
              <a:pathLst>
                <a:path extrusionOk="0" h="9323" w="15657">
                  <a:moveTo>
                    <a:pt x="0" y="0"/>
                  </a:moveTo>
                  <a:lnTo>
                    <a:pt x="0" y="155"/>
                  </a:lnTo>
                  <a:cubicBezTo>
                    <a:pt x="691" y="667"/>
                    <a:pt x="1381" y="1179"/>
                    <a:pt x="2108" y="1655"/>
                  </a:cubicBezTo>
                  <a:cubicBezTo>
                    <a:pt x="4715" y="3394"/>
                    <a:pt x="7513" y="4929"/>
                    <a:pt x="10240" y="6430"/>
                  </a:cubicBezTo>
                  <a:cubicBezTo>
                    <a:pt x="11954" y="7370"/>
                    <a:pt x="13680" y="8299"/>
                    <a:pt x="15371" y="9323"/>
                  </a:cubicBezTo>
                  <a:lnTo>
                    <a:pt x="15657" y="9323"/>
                  </a:lnTo>
                  <a:cubicBezTo>
                    <a:pt x="13883" y="8275"/>
                    <a:pt x="12085" y="7299"/>
                    <a:pt x="10299" y="6311"/>
                  </a:cubicBezTo>
                  <a:cubicBezTo>
                    <a:pt x="7573" y="4822"/>
                    <a:pt x="4763" y="3274"/>
                    <a:pt x="2179" y="1548"/>
                  </a:cubicBezTo>
                  <a:cubicBezTo>
                    <a:pt x="1417" y="1048"/>
                    <a:pt x="703" y="52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5"/>
            <p:cNvSpPr/>
            <p:nvPr/>
          </p:nvSpPr>
          <p:spPr>
            <a:xfrm>
              <a:off x="1672225" y="4469425"/>
              <a:ext cx="462875" cy="281900"/>
            </a:xfrm>
            <a:custGeom>
              <a:rect b="b" l="l" r="r" t="t"/>
              <a:pathLst>
                <a:path extrusionOk="0" h="11276" w="18515">
                  <a:moveTo>
                    <a:pt x="0" y="1"/>
                  </a:moveTo>
                  <a:lnTo>
                    <a:pt x="0" y="155"/>
                  </a:lnTo>
                  <a:cubicBezTo>
                    <a:pt x="1072" y="989"/>
                    <a:pt x="2132" y="1787"/>
                    <a:pt x="3275" y="2537"/>
                  </a:cubicBezTo>
                  <a:cubicBezTo>
                    <a:pt x="5870" y="4275"/>
                    <a:pt x="8668" y="5811"/>
                    <a:pt x="11395" y="7311"/>
                  </a:cubicBezTo>
                  <a:cubicBezTo>
                    <a:pt x="13704" y="8561"/>
                    <a:pt x="16038" y="9847"/>
                    <a:pt x="18276" y="11276"/>
                  </a:cubicBezTo>
                  <a:lnTo>
                    <a:pt x="18515" y="11276"/>
                  </a:lnTo>
                  <a:cubicBezTo>
                    <a:pt x="16217" y="9811"/>
                    <a:pt x="13823" y="8502"/>
                    <a:pt x="11454" y="7228"/>
                  </a:cubicBezTo>
                  <a:cubicBezTo>
                    <a:pt x="8728" y="5739"/>
                    <a:pt x="5918" y="4192"/>
                    <a:pt x="3322" y="2465"/>
                  </a:cubicBezTo>
                  <a:cubicBezTo>
                    <a:pt x="2179" y="1691"/>
                    <a:pt x="1072" y="870"/>
                    <a:pt x="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5"/>
            <p:cNvSpPr/>
            <p:nvPr/>
          </p:nvSpPr>
          <p:spPr>
            <a:xfrm>
              <a:off x="1672525" y="4418825"/>
              <a:ext cx="531625" cy="332500"/>
            </a:xfrm>
            <a:custGeom>
              <a:rect b="b" l="l" r="r" t="t"/>
              <a:pathLst>
                <a:path extrusionOk="0" h="13300" w="21265">
                  <a:moveTo>
                    <a:pt x="0" y="1"/>
                  </a:moveTo>
                  <a:lnTo>
                    <a:pt x="0" y="167"/>
                  </a:lnTo>
                  <a:cubicBezTo>
                    <a:pt x="1393" y="1358"/>
                    <a:pt x="2870" y="2489"/>
                    <a:pt x="4417" y="3513"/>
                  </a:cubicBezTo>
                  <a:cubicBezTo>
                    <a:pt x="7025" y="5263"/>
                    <a:pt x="9823" y="6787"/>
                    <a:pt x="12538" y="8299"/>
                  </a:cubicBezTo>
                  <a:cubicBezTo>
                    <a:pt x="15395" y="9859"/>
                    <a:pt x="18324" y="11454"/>
                    <a:pt x="21015" y="13300"/>
                  </a:cubicBezTo>
                  <a:lnTo>
                    <a:pt x="21265" y="13300"/>
                  </a:lnTo>
                  <a:cubicBezTo>
                    <a:pt x="18503" y="11383"/>
                    <a:pt x="15526" y="9764"/>
                    <a:pt x="12609" y="8180"/>
                  </a:cubicBezTo>
                  <a:cubicBezTo>
                    <a:pt x="9882" y="6692"/>
                    <a:pt x="7073" y="5144"/>
                    <a:pt x="4477" y="3418"/>
                  </a:cubicBezTo>
                  <a:cubicBezTo>
                    <a:pt x="2893" y="2370"/>
                    <a:pt x="1405" y="1239"/>
                    <a:pt x="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1672525" y="4367625"/>
              <a:ext cx="596525" cy="383700"/>
            </a:xfrm>
            <a:custGeom>
              <a:rect b="b" l="l" r="r" t="t"/>
              <a:pathLst>
                <a:path extrusionOk="0" h="15348" w="23861">
                  <a:moveTo>
                    <a:pt x="0" y="1"/>
                  </a:moveTo>
                  <a:lnTo>
                    <a:pt x="0" y="167"/>
                  </a:lnTo>
                  <a:cubicBezTo>
                    <a:pt x="1739" y="1739"/>
                    <a:pt x="3596" y="3180"/>
                    <a:pt x="5549" y="4489"/>
                  </a:cubicBezTo>
                  <a:cubicBezTo>
                    <a:pt x="8156" y="6240"/>
                    <a:pt x="10954" y="7764"/>
                    <a:pt x="13681" y="9276"/>
                  </a:cubicBezTo>
                  <a:cubicBezTo>
                    <a:pt x="17074" y="11121"/>
                    <a:pt x="20539" y="13026"/>
                    <a:pt x="23646" y="15348"/>
                  </a:cubicBezTo>
                  <a:lnTo>
                    <a:pt x="23860" y="15348"/>
                  </a:lnTo>
                  <a:cubicBezTo>
                    <a:pt x="20705" y="12979"/>
                    <a:pt x="17169" y="11062"/>
                    <a:pt x="13740" y="9180"/>
                  </a:cubicBezTo>
                  <a:cubicBezTo>
                    <a:pt x="11014" y="7692"/>
                    <a:pt x="8204" y="6144"/>
                    <a:pt x="5608" y="4418"/>
                  </a:cubicBezTo>
                  <a:cubicBezTo>
                    <a:pt x="3620" y="3084"/>
                    <a:pt x="1739" y="1608"/>
                    <a:pt x="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>
              <a:off x="1672225" y="4313750"/>
              <a:ext cx="658725" cy="437575"/>
            </a:xfrm>
            <a:custGeom>
              <a:rect b="b" l="l" r="r" t="t"/>
              <a:pathLst>
                <a:path extrusionOk="0" h="17503" w="26349">
                  <a:moveTo>
                    <a:pt x="0" y="1"/>
                  </a:moveTo>
                  <a:lnTo>
                    <a:pt x="0" y="155"/>
                  </a:lnTo>
                  <a:cubicBezTo>
                    <a:pt x="2060" y="2168"/>
                    <a:pt x="4298" y="4001"/>
                    <a:pt x="6692" y="5609"/>
                  </a:cubicBezTo>
                  <a:cubicBezTo>
                    <a:pt x="9299" y="7347"/>
                    <a:pt x="12097" y="8883"/>
                    <a:pt x="14824" y="10383"/>
                  </a:cubicBezTo>
                  <a:cubicBezTo>
                    <a:pt x="18705" y="12502"/>
                    <a:pt x="22694" y="14681"/>
                    <a:pt x="26135" y="17503"/>
                  </a:cubicBezTo>
                  <a:lnTo>
                    <a:pt x="26349" y="17503"/>
                  </a:lnTo>
                  <a:cubicBezTo>
                    <a:pt x="22896" y="14622"/>
                    <a:pt x="18836" y="12407"/>
                    <a:pt x="14895" y="10264"/>
                  </a:cubicBezTo>
                  <a:cubicBezTo>
                    <a:pt x="12169" y="8776"/>
                    <a:pt x="9359" y="7228"/>
                    <a:pt x="6763" y="5501"/>
                  </a:cubicBezTo>
                  <a:cubicBezTo>
                    <a:pt x="4346" y="3870"/>
                    <a:pt x="2084" y="2025"/>
                    <a:pt x="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>
              <a:off x="1673125" y="4258700"/>
              <a:ext cx="717375" cy="492625"/>
            </a:xfrm>
            <a:custGeom>
              <a:rect b="b" l="l" r="r" t="t"/>
              <a:pathLst>
                <a:path extrusionOk="0" h="19705" w="28695">
                  <a:moveTo>
                    <a:pt x="0" y="0"/>
                  </a:moveTo>
                  <a:lnTo>
                    <a:pt x="0" y="155"/>
                  </a:lnTo>
                  <a:cubicBezTo>
                    <a:pt x="2322" y="2619"/>
                    <a:pt x="4941" y="4834"/>
                    <a:pt x="7811" y="6739"/>
                  </a:cubicBezTo>
                  <a:cubicBezTo>
                    <a:pt x="10418" y="8477"/>
                    <a:pt x="13216" y="10013"/>
                    <a:pt x="15943" y="11513"/>
                  </a:cubicBezTo>
                  <a:cubicBezTo>
                    <a:pt x="20300" y="13895"/>
                    <a:pt x="24813" y="16347"/>
                    <a:pt x="28492" y="19705"/>
                  </a:cubicBezTo>
                  <a:lnTo>
                    <a:pt x="28694" y="19705"/>
                  </a:lnTo>
                  <a:cubicBezTo>
                    <a:pt x="24991" y="16300"/>
                    <a:pt x="20443" y="13823"/>
                    <a:pt x="16038" y="11430"/>
                  </a:cubicBezTo>
                  <a:cubicBezTo>
                    <a:pt x="13311" y="9942"/>
                    <a:pt x="10501" y="8394"/>
                    <a:pt x="7906" y="6668"/>
                  </a:cubicBezTo>
                  <a:cubicBezTo>
                    <a:pt x="5024" y="4727"/>
                    <a:pt x="2369" y="2500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1672525" y="4200950"/>
              <a:ext cx="773925" cy="550375"/>
            </a:xfrm>
            <a:custGeom>
              <a:rect b="b" l="l" r="r" t="t"/>
              <a:pathLst>
                <a:path extrusionOk="0" h="22015" w="30957">
                  <a:moveTo>
                    <a:pt x="0" y="0"/>
                  </a:moveTo>
                  <a:lnTo>
                    <a:pt x="0" y="191"/>
                  </a:lnTo>
                  <a:cubicBezTo>
                    <a:pt x="2655" y="3120"/>
                    <a:pt x="5656" y="5763"/>
                    <a:pt x="8989" y="8001"/>
                  </a:cubicBezTo>
                  <a:cubicBezTo>
                    <a:pt x="11585" y="9751"/>
                    <a:pt x="14383" y="11275"/>
                    <a:pt x="17110" y="12788"/>
                  </a:cubicBezTo>
                  <a:cubicBezTo>
                    <a:pt x="21920" y="15407"/>
                    <a:pt x="26885" y="18122"/>
                    <a:pt x="30754" y="22015"/>
                  </a:cubicBezTo>
                  <a:lnTo>
                    <a:pt x="30956" y="22015"/>
                  </a:lnTo>
                  <a:cubicBezTo>
                    <a:pt x="27051" y="18050"/>
                    <a:pt x="22027" y="15312"/>
                    <a:pt x="17169" y="12668"/>
                  </a:cubicBezTo>
                  <a:cubicBezTo>
                    <a:pt x="14454" y="11180"/>
                    <a:pt x="11633" y="9632"/>
                    <a:pt x="9049" y="7906"/>
                  </a:cubicBezTo>
                  <a:cubicBezTo>
                    <a:pt x="5691" y="5656"/>
                    <a:pt x="2667" y="2977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5"/>
            <p:cNvSpPr/>
            <p:nvPr/>
          </p:nvSpPr>
          <p:spPr>
            <a:xfrm>
              <a:off x="1672825" y="4142000"/>
              <a:ext cx="827200" cy="609625"/>
            </a:xfrm>
            <a:custGeom>
              <a:rect b="b" l="l" r="r" t="t"/>
              <a:pathLst>
                <a:path extrusionOk="0" h="24385" w="33088">
                  <a:moveTo>
                    <a:pt x="0" y="1"/>
                  </a:moveTo>
                  <a:lnTo>
                    <a:pt x="0" y="203"/>
                  </a:lnTo>
                  <a:cubicBezTo>
                    <a:pt x="2917" y="3680"/>
                    <a:pt x="6275" y="6764"/>
                    <a:pt x="10120" y="9311"/>
                  </a:cubicBezTo>
                  <a:cubicBezTo>
                    <a:pt x="12728" y="11050"/>
                    <a:pt x="15526" y="12586"/>
                    <a:pt x="18241" y="14086"/>
                  </a:cubicBezTo>
                  <a:cubicBezTo>
                    <a:pt x="23122" y="16753"/>
                    <a:pt x="28170" y="19515"/>
                    <a:pt x="32076" y="23492"/>
                  </a:cubicBezTo>
                  <a:cubicBezTo>
                    <a:pt x="32349" y="23789"/>
                    <a:pt x="32635" y="24087"/>
                    <a:pt x="32909" y="24385"/>
                  </a:cubicBezTo>
                  <a:lnTo>
                    <a:pt x="33088" y="24385"/>
                  </a:lnTo>
                  <a:cubicBezTo>
                    <a:pt x="32790" y="24039"/>
                    <a:pt x="32492" y="23718"/>
                    <a:pt x="32171" y="23397"/>
                  </a:cubicBezTo>
                  <a:cubicBezTo>
                    <a:pt x="28277" y="19396"/>
                    <a:pt x="23217" y="16634"/>
                    <a:pt x="18336" y="13979"/>
                  </a:cubicBezTo>
                  <a:cubicBezTo>
                    <a:pt x="15609" y="12490"/>
                    <a:pt x="12799" y="10943"/>
                    <a:pt x="10204" y="9216"/>
                  </a:cubicBezTo>
                  <a:cubicBezTo>
                    <a:pt x="6358" y="6644"/>
                    <a:pt x="2941" y="3513"/>
                    <a:pt x="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5"/>
            <p:cNvSpPr/>
            <p:nvPr/>
          </p:nvSpPr>
          <p:spPr>
            <a:xfrm>
              <a:off x="1672825" y="4079200"/>
              <a:ext cx="877800" cy="672425"/>
            </a:xfrm>
            <a:custGeom>
              <a:rect b="b" l="l" r="r" t="t"/>
              <a:pathLst>
                <a:path extrusionOk="0" h="26897" w="35112">
                  <a:moveTo>
                    <a:pt x="0" y="1"/>
                  </a:moveTo>
                  <a:lnTo>
                    <a:pt x="0" y="215"/>
                  </a:lnTo>
                  <a:cubicBezTo>
                    <a:pt x="3167" y="4275"/>
                    <a:pt x="6941" y="7859"/>
                    <a:pt x="11263" y="10752"/>
                  </a:cubicBezTo>
                  <a:cubicBezTo>
                    <a:pt x="13871" y="12490"/>
                    <a:pt x="16669" y="14026"/>
                    <a:pt x="19395" y="15526"/>
                  </a:cubicBezTo>
                  <a:cubicBezTo>
                    <a:pt x="24277" y="18193"/>
                    <a:pt x="29325" y="20956"/>
                    <a:pt x="33219" y="24932"/>
                  </a:cubicBezTo>
                  <a:cubicBezTo>
                    <a:pt x="33826" y="25551"/>
                    <a:pt x="34409" y="26206"/>
                    <a:pt x="34957" y="26897"/>
                  </a:cubicBezTo>
                  <a:lnTo>
                    <a:pt x="35112" y="26897"/>
                  </a:lnTo>
                  <a:cubicBezTo>
                    <a:pt x="34540" y="26182"/>
                    <a:pt x="33945" y="25492"/>
                    <a:pt x="33314" y="24837"/>
                  </a:cubicBezTo>
                  <a:cubicBezTo>
                    <a:pt x="29409" y="20836"/>
                    <a:pt x="24348" y="18074"/>
                    <a:pt x="19467" y="15419"/>
                  </a:cubicBezTo>
                  <a:cubicBezTo>
                    <a:pt x="16740" y="13931"/>
                    <a:pt x="13930" y="12383"/>
                    <a:pt x="11335" y="10657"/>
                  </a:cubicBezTo>
                  <a:cubicBezTo>
                    <a:pt x="6977" y="7728"/>
                    <a:pt x="3167" y="4120"/>
                    <a:pt x="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5"/>
            <p:cNvSpPr/>
            <p:nvPr/>
          </p:nvSpPr>
          <p:spPr>
            <a:xfrm>
              <a:off x="1672525" y="4013425"/>
              <a:ext cx="926325" cy="737900"/>
            </a:xfrm>
            <a:custGeom>
              <a:rect b="b" l="l" r="r" t="t"/>
              <a:pathLst>
                <a:path extrusionOk="0" h="29516" w="37053">
                  <a:moveTo>
                    <a:pt x="0" y="0"/>
                  </a:moveTo>
                  <a:lnTo>
                    <a:pt x="0" y="203"/>
                  </a:lnTo>
                  <a:cubicBezTo>
                    <a:pt x="3394" y="4941"/>
                    <a:pt x="7561" y="9049"/>
                    <a:pt x="12430" y="12323"/>
                  </a:cubicBezTo>
                  <a:cubicBezTo>
                    <a:pt x="15026" y="14062"/>
                    <a:pt x="17824" y="15597"/>
                    <a:pt x="20550" y="17098"/>
                  </a:cubicBezTo>
                  <a:cubicBezTo>
                    <a:pt x="25432" y="19765"/>
                    <a:pt x="30480" y="22527"/>
                    <a:pt x="34374" y="26504"/>
                  </a:cubicBezTo>
                  <a:cubicBezTo>
                    <a:pt x="35302" y="27444"/>
                    <a:pt x="36148" y="28456"/>
                    <a:pt x="36910" y="29516"/>
                  </a:cubicBezTo>
                  <a:lnTo>
                    <a:pt x="37052" y="29516"/>
                  </a:lnTo>
                  <a:cubicBezTo>
                    <a:pt x="36267" y="28420"/>
                    <a:pt x="35386" y="27385"/>
                    <a:pt x="34457" y="26396"/>
                  </a:cubicBezTo>
                  <a:cubicBezTo>
                    <a:pt x="30552" y="22396"/>
                    <a:pt x="25492" y="19634"/>
                    <a:pt x="20610" y="16979"/>
                  </a:cubicBezTo>
                  <a:cubicBezTo>
                    <a:pt x="17883" y="15490"/>
                    <a:pt x="15074" y="13943"/>
                    <a:pt x="12490" y="12216"/>
                  </a:cubicBezTo>
                  <a:cubicBezTo>
                    <a:pt x="7585" y="8930"/>
                    <a:pt x="3394" y="4775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1673400" y="3945550"/>
              <a:ext cx="972775" cy="805775"/>
            </a:xfrm>
            <a:custGeom>
              <a:rect b="b" l="l" r="r" t="t"/>
              <a:pathLst>
                <a:path extrusionOk="0" h="32231" w="38911">
                  <a:moveTo>
                    <a:pt x="1" y="1"/>
                  </a:moveTo>
                  <a:lnTo>
                    <a:pt x="1" y="227"/>
                  </a:lnTo>
                  <a:cubicBezTo>
                    <a:pt x="3549" y="5632"/>
                    <a:pt x="8085" y="10347"/>
                    <a:pt x="13538" y="13967"/>
                  </a:cubicBezTo>
                  <a:cubicBezTo>
                    <a:pt x="16134" y="15705"/>
                    <a:pt x="18932" y="17241"/>
                    <a:pt x="21658" y="18741"/>
                  </a:cubicBezTo>
                  <a:cubicBezTo>
                    <a:pt x="26540" y="21408"/>
                    <a:pt x="31588" y="24170"/>
                    <a:pt x="35482" y="28147"/>
                  </a:cubicBezTo>
                  <a:cubicBezTo>
                    <a:pt x="36708" y="29397"/>
                    <a:pt x="37791" y="30766"/>
                    <a:pt x="38756" y="32231"/>
                  </a:cubicBezTo>
                  <a:lnTo>
                    <a:pt x="38911" y="32231"/>
                  </a:lnTo>
                  <a:cubicBezTo>
                    <a:pt x="37934" y="30743"/>
                    <a:pt x="36827" y="29338"/>
                    <a:pt x="35589" y="28076"/>
                  </a:cubicBezTo>
                  <a:cubicBezTo>
                    <a:pt x="31695" y="24075"/>
                    <a:pt x="26635" y="21301"/>
                    <a:pt x="21754" y="18658"/>
                  </a:cubicBezTo>
                  <a:cubicBezTo>
                    <a:pt x="19027" y="17169"/>
                    <a:pt x="16217" y="15622"/>
                    <a:pt x="13622" y="13895"/>
                  </a:cubicBezTo>
                  <a:cubicBezTo>
                    <a:pt x="8169" y="10228"/>
                    <a:pt x="3561" y="5501"/>
                    <a:pt x="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1672525" y="3873225"/>
              <a:ext cx="1018000" cy="877525"/>
            </a:xfrm>
            <a:custGeom>
              <a:rect b="b" l="l" r="r" t="t"/>
              <a:pathLst>
                <a:path extrusionOk="0" h="35101" w="40720">
                  <a:moveTo>
                    <a:pt x="0" y="0"/>
                  </a:moveTo>
                  <a:lnTo>
                    <a:pt x="0" y="215"/>
                  </a:lnTo>
                  <a:cubicBezTo>
                    <a:pt x="3739" y="6430"/>
                    <a:pt x="8692" y="11764"/>
                    <a:pt x="14704" y="15800"/>
                  </a:cubicBezTo>
                  <a:cubicBezTo>
                    <a:pt x="17300" y="17538"/>
                    <a:pt x="20098" y="19074"/>
                    <a:pt x="22825" y="20574"/>
                  </a:cubicBezTo>
                  <a:cubicBezTo>
                    <a:pt x="27706" y="23241"/>
                    <a:pt x="32754" y="26016"/>
                    <a:pt x="36648" y="29980"/>
                  </a:cubicBezTo>
                  <a:cubicBezTo>
                    <a:pt x="38160" y="31516"/>
                    <a:pt x="39469" y="33243"/>
                    <a:pt x="40589" y="35100"/>
                  </a:cubicBezTo>
                  <a:lnTo>
                    <a:pt x="40720" y="35100"/>
                  </a:lnTo>
                  <a:cubicBezTo>
                    <a:pt x="39589" y="33231"/>
                    <a:pt x="38267" y="31469"/>
                    <a:pt x="36731" y="29897"/>
                  </a:cubicBezTo>
                  <a:cubicBezTo>
                    <a:pt x="32826" y="25897"/>
                    <a:pt x="27766" y="23122"/>
                    <a:pt x="22884" y="20479"/>
                  </a:cubicBezTo>
                  <a:cubicBezTo>
                    <a:pt x="20169" y="18991"/>
                    <a:pt x="17348" y="17443"/>
                    <a:pt x="14764" y="15717"/>
                  </a:cubicBezTo>
                  <a:cubicBezTo>
                    <a:pt x="8692" y="11645"/>
                    <a:pt x="3715" y="6251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1672525" y="3796725"/>
              <a:ext cx="1061450" cy="954900"/>
            </a:xfrm>
            <a:custGeom>
              <a:rect b="b" l="l" r="r" t="t"/>
              <a:pathLst>
                <a:path extrusionOk="0" h="38196" w="42458">
                  <a:moveTo>
                    <a:pt x="0" y="1"/>
                  </a:moveTo>
                  <a:lnTo>
                    <a:pt x="0" y="263"/>
                  </a:lnTo>
                  <a:cubicBezTo>
                    <a:pt x="3834" y="7287"/>
                    <a:pt x="9192" y="13359"/>
                    <a:pt x="15859" y="17824"/>
                  </a:cubicBezTo>
                  <a:cubicBezTo>
                    <a:pt x="18467" y="19563"/>
                    <a:pt x="21265" y="21098"/>
                    <a:pt x="23991" y="22599"/>
                  </a:cubicBezTo>
                  <a:cubicBezTo>
                    <a:pt x="28873" y="25266"/>
                    <a:pt x="33921" y="28028"/>
                    <a:pt x="37814" y="32005"/>
                  </a:cubicBezTo>
                  <a:cubicBezTo>
                    <a:pt x="39600" y="33838"/>
                    <a:pt x="41124" y="35922"/>
                    <a:pt x="42339" y="38196"/>
                  </a:cubicBezTo>
                  <a:lnTo>
                    <a:pt x="42458" y="38196"/>
                  </a:lnTo>
                  <a:cubicBezTo>
                    <a:pt x="41220" y="35886"/>
                    <a:pt x="39696" y="33779"/>
                    <a:pt x="37886" y="31909"/>
                  </a:cubicBezTo>
                  <a:cubicBezTo>
                    <a:pt x="33993" y="27909"/>
                    <a:pt x="28932" y="25147"/>
                    <a:pt x="24051" y="22491"/>
                  </a:cubicBezTo>
                  <a:cubicBezTo>
                    <a:pt x="21324" y="21003"/>
                    <a:pt x="18514" y="19455"/>
                    <a:pt x="15919" y="17729"/>
                  </a:cubicBezTo>
                  <a:cubicBezTo>
                    <a:pt x="9192" y="13217"/>
                    <a:pt x="3834" y="7109"/>
                    <a:pt x="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1672825" y="3713375"/>
              <a:ext cx="1103425" cy="1038250"/>
            </a:xfrm>
            <a:custGeom>
              <a:rect b="b" l="l" r="r" t="t"/>
              <a:pathLst>
                <a:path extrusionOk="0" h="41530" w="44137">
                  <a:moveTo>
                    <a:pt x="0" y="1"/>
                  </a:moveTo>
                  <a:lnTo>
                    <a:pt x="0" y="275"/>
                  </a:lnTo>
                  <a:cubicBezTo>
                    <a:pt x="3870" y="8276"/>
                    <a:pt x="9608" y="15146"/>
                    <a:pt x="16990" y="20099"/>
                  </a:cubicBezTo>
                  <a:cubicBezTo>
                    <a:pt x="19598" y="21837"/>
                    <a:pt x="22396" y="23373"/>
                    <a:pt x="25122" y="24873"/>
                  </a:cubicBezTo>
                  <a:cubicBezTo>
                    <a:pt x="30004" y="27540"/>
                    <a:pt x="35052" y="30302"/>
                    <a:pt x="38945" y="34279"/>
                  </a:cubicBezTo>
                  <a:cubicBezTo>
                    <a:pt x="41017" y="36398"/>
                    <a:pt x="42708" y="38839"/>
                    <a:pt x="44006" y="41530"/>
                  </a:cubicBezTo>
                  <a:lnTo>
                    <a:pt x="44137" y="41530"/>
                  </a:lnTo>
                  <a:cubicBezTo>
                    <a:pt x="42815" y="38803"/>
                    <a:pt x="41112" y="36315"/>
                    <a:pt x="39017" y="34172"/>
                  </a:cubicBezTo>
                  <a:cubicBezTo>
                    <a:pt x="35124" y="30171"/>
                    <a:pt x="30063" y="27409"/>
                    <a:pt x="25182" y="24754"/>
                  </a:cubicBezTo>
                  <a:cubicBezTo>
                    <a:pt x="22455" y="23266"/>
                    <a:pt x="19645" y="21718"/>
                    <a:pt x="17050" y="19991"/>
                  </a:cubicBezTo>
                  <a:cubicBezTo>
                    <a:pt x="9644" y="15027"/>
                    <a:pt x="3858" y="8073"/>
                    <a:pt x="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1673700" y="3622600"/>
              <a:ext cx="1143925" cy="1128725"/>
            </a:xfrm>
            <a:custGeom>
              <a:rect b="b" l="l" r="r" t="t"/>
              <a:pathLst>
                <a:path extrusionOk="0" h="45149" w="45757">
                  <a:moveTo>
                    <a:pt x="1" y="0"/>
                  </a:moveTo>
                  <a:lnTo>
                    <a:pt x="1" y="322"/>
                  </a:lnTo>
                  <a:cubicBezTo>
                    <a:pt x="3811" y="9394"/>
                    <a:pt x="9966" y="17205"/>
                    <a:pt x="18098" y="22658"/>
                  </a:cubicBezTo>
                  <a:cubicBezTo>
                    <a:pt x="20694" y="24396"/>
                    <a:pt x="23492" y="25932"/>
                    <a:pt x="26218" y="27432"/>
                  </a:cubicBezTo>
                  <a:cubicBezTo>
                    <a:pt x="31100" y="30099"/>
                    <a:pt x="36148" y="32862"/>
                    <a:pt x="40042" y="36838"/>
                  </a:cubicBezTo>
                  <a:cubicBezTo>
                    <a:pt x="42387" y="39220"/>
                    <a:pt x="44244" y="42053"/>
                    <a:pt x="45602" y="45149"/>
                  </a:cubicBezTo>
                  <a:lnTo>
                    <a:pt x="45757" y="45149"/>
                  </a:lnTo>
                  <a:cubicBezTo>
                    <a:pt x="44387" y="42018"/>
                    <a:pt x="42518" y="39160"/>
                    <a:pt x="40161" y="36731"/>
                  </a:cubicBezTo>
                  <a:cubicBezTo>
                    <a:pt x="36267" y="32731"/>
                    <a:pt x="31207" y="29968"/>
                    <a:pt x="26326" y="27313"/>
                  </a:cubicBezTo>
                  <a:cubicBezTo>
                    <a:pt x="23599" y="25825"/>
                    <a:pt x="20789" y="24277"/>
                    <a:pt x="18194" y="22551"/>
                  </a:cubicBezTo>
                  <a:cubicBezTo>
                    <a:pt x="10014" y="17062"/>
                    <a:pt x="3823" y="9168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1672825" y="3522300"/>
              <a:ext cx="1184100" cy="1229025"/>
            </a:xfrm>
            <a:custGeom>
              <a:rect b="b" l="l" r="r" t="t"/>
              <a:pathLst>
                <a:path extrusionOk="0" h="49161" w="47364">
                  <a:moveTo>
                    <a:pt x="0" y="0"/>
                  </a:moveTo>
                  <a:lnTo>
                    <a:pt x="0" y="369"/>
                  </a:lnTo>
                  <a:cubicBezTo>
                    <a:pt x="3691" y="10656"/>
                    <a:pt x="10287" y="19586"/>
                    <a:pt x="19276" y="25610"/>
                  </a:cubicBezTo>
                  <a:cubicBezTo>
                    <a:pt x="21872" y="27349"/>
                    <a:pt x="24670" y="28885"/>
                    <a:pt x="27396" y="30385"/>
                  </a:cubicBezTo>
                  <a:cubicBezTo>
                    <a:pt x="32278" y="33052"/>
                    <a:pt x="37326" y="35826"/>
                    <a:pt x="41220" y="39791"/>
                  </a:cubicBezTo>
                  <a:cubicBezTo>
                    <a:pt x="43815" y="42446"/>
                    <a:pt x="45839" y="45649"/>
                    <a:pt x="47208" y="49161"/>
                  </a:cubicBezTo>
                  <a:lnTo>
                    <a:pt x="47363" y="49161"/>
                  </a:lnTo>
                  <a:cubicBezTo>
                    <a:pt x="45970" y="45613"/>
                    <a:pt x="43946" y="42386"/>
                    <a:pt x="41327" y="39707"/>
                  </a:cubicBezTo>
                  <a:cubicBezTo>
                    <a:pt x="37433" y="35707"/>
                    <a:pt x="32373" y="32933"/>
                    <a:pt x="27492" y="30289"/>
                  </a:cubicBezTo>
                  <a:cubicBezTo>
                    <a:pt x="24765" y="28801"/>
                    <a:pt x="21955" y="27253"/>
                    <a:pt x="19360" y="25527"/>
                  </a:cubicBezTo>
                  <a:cubicBezTo>
                    <a:pt x="10311" y="19455"/>
                    <a:pt x="3691" y="10418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15"/>
          <p:cNvGrpSpPr/>
          <p:nvPr/>
        </p:nvGrpSpPr>
        <p:grpSpPr>
          <a:xfrm rot="-5400000">
            <a:off x="7569671" y="9471"/>
            <a:ext cx="1583812" cy="1564849"/>
            <a:chOff x="3884100" y="2447750"/>
            <a:chExt cx="843575" cy="833475"/>
          </a:xfrm>
        </p:grpSpPr>
        <p:sp>
          <p:nvSpPr>
            <p:cNvPr id="585" name="Google Shape;585;p15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5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5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5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2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6"/>
          <p:cNvSpPr/>
          <p:nvPr/>
        </p:nvSpPr>
        <p:spPr>
          <a:xfrm>
            <a:off x="798319" y="1687650"/>
            <a:ext cx="5684100" cy="176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6"/>
          <p:cNvSpPr/>
          <p:nvPr/>
        </p:nvSpPr>
        <p:spPr>
          <a:xfrm>
            <a:off x="6955481" y="1913550"/>
            <a:ext cx="1390200" cy="1316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6"/>
          <p:cNvSpPr txBox="1"/>
          <p:nvPr>
            <p:ph type="title"/>
          </p:nvPr>
        </p:nvSpPr>
        <p:spPr>
          <a:xfrm>
            <a:off x="1213506" y="1878850"/>
            <a:ext cx="4853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9" name="Google Shape;609;p16"/>
          <p:cNvSpPr txBox="1"/>
          <p:nvPr>
            <p:ph hasCustomPrompt="1" idx="2" type="title"/>
          </p:nvPr>
        </p:nvSpPr>
        <p:spPr>
          <a:xfrm>
            <a:off x="7087931" y="2053104"/>
            <a:ext cx="11253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0" name="Google Shape;610;p16"/>
          <p:cNvSpPr txBox="1"/>
          <p:nvPr>
            <p:ph idx="1" type="subTitle"/>
          </p:nvPr>
        </p:nvSpPr>
        <p:spPr>
          <a:xfrm>
            <a:off x="1213506" y="2793025"/>
            <a:ext cx="48537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11" name="Google Shape;611;p16"/>
          <p:cNvGrpSpPr/>
          <p:nvPr/>
        </p:nvGrpSpPr>
        <p:grpSpPr>
          <a:xfrm rot="10800000">
            <a:off x="-2" y="-2"/>
            <a:ext cx="4284611" cy="5097218"/>
            <a:chOff x="5588175" y="1772375"/>
            <a:chExt cx="1282050" cy="1525200"/>
          </a:xfrm>
        </p:grpSpPr>
        <p:sp>
          <p:nvSpPr>
            <p:cNvPr id="612" name="Google Shape;612;p16"/>
            <p:cNvSpPr/>
            <p:nvPr/>
          </p:nvSpPr>
          <p:spPr>
            <a:xfrm>
              <a:off x="5588175" y="1772375"/>
              <a:ext cx="1282050" cy="1525200"/>
            </a:xfrm>
            <a:custGeom>
              <a:rect b="b" l="l" r="r" t="t"/>
              <a:pathLst>
                <a:path extrusionOk="0" h="61008" w="51282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5623000" y="1831900"/>
              <a:ext cx="1246625" cy="1465675"/>
            </a:xfrm>
            <a:custGeom>
              <a:rect b="b" l="l" r="r" t="t"/>
              <a:pathLst>
                <a:path extrusionOk="0" h="58627" w="49865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5662600" y="1892925"/>
              <a:ext cx="1207025" cy="1404350"/>
            </a:xfrm>
            <a:custGeom>
              <a:rect b="b" l="l" r="r" t="t"/>
              <a:pathLst>
                <a:path extrusionOk="0" h="56174" w="48281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5706350" y="1957800"/>
              <a:ext cx="1163275" cy="1339775"/>
            </a:xfrm>
            <a:custGeom>
              <a:rect b="b" l="l" r="r" t="t"/>
              <a:pathLst>
                <a:path extrusionOk="0" h="53591" w="46531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5756350" y="2024775"/>
              <a:ext cx="1113275" cy="1272500"/>
            </a:xfrm>
            <a:custGeom>
              <a:rect b="b" l="l" r="r" t="t"/>
              <a:pathLst>
                <a:path extrusionOk="0" h="50900" w="44531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5811125" y="2096825"/>
              <a:ext cx="1058500" cy="1200750"/>
            </a:xfrm>
            <a:custGeom>
              <a:rect b="b" l="l" r="r" t="t"/>
              <a:pathLst>
                <a:path extrusionOk="0" h="48030" w="4234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5872450" y="2175100"/>
              <a:ext cx="997475" cy="1121600"/>
            </a:xfrm>
            <a:custGeom>
              <a:rect b="b" l="l" r="r" t="t"/>
              <a:pathLst>
                <a:path extrusionOk="0" h="44864" w="39899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5941800" y="2266175"/>
              <a:ext cx="927825" cy="1031100"/>
            </a:xfrm>
            <a:custGeom>
              <a:rect b="b" l="l" r="r" t="t"/>
              <a:pathLst>
                <a:path extrusionOk="0" h="41244" w="37113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6020075" y="2380775"/>
              <a:ext cx="849550" cy="916500"/>
            </a:xfrm>
            <a:custGeom>
              <a:rect b="b" l="l" r="r" t="t"/>
              <a:pathLst>
                <a:path extrusionOk="0" h="36660" w="33982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6109075" y="2537650"/>
              <a:ext cx="760550" cy="759625"/>
            </a:xfrm>
            <a:custGeom>
              <a:rect b="b" l="l" r="r" t="t"/>
              <a:pathLst>
                <a:path extrusionOk="0" h="30385" w="30422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6206425" y="2686475"/>
              <a:ext cx="663200" cy="611100"/>
            </a:xfrm>
            <a:custGeom>
              <a:rect b="b" l="l" r="r" t="t"/>
              <a:pathLst>
                <a:path extrusionOk="0" h="24444" w="26528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6308800" y="2795125"/>
              <a:ext cx="560825" cy="502150"/>
            </a:xfrm>
            <a:custGeom>
              <a:rect b="b" l="l" r="r" t="t"/>
              <a:pathLst>
                <a:path extrusionOk="0" h="20086" w="22433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6408225" y="2881425"/>
              <a:ext cx="461100" cy="415850"/>
            </a:xfrm>
            <a:custGeom>
              <a:rect b="b" l="l" r="r" t="t"/>
              <a:pathLst>
                <a:path extrusionOk="0" h="16634" w="18444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6499600" y="2955850"/>
              <a:ext cx="370025" cy="341725"/>
            </a:xfrm>
            <a:custGeom>
              <a:rect b="b" l="l" r="r" t="t"/>
              <a:pathLst>
                <a:path extrusionOk="0" h="13669" w="14801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6581475" y="3021325"/>
              <a:ext cx="287850" cy="275950"/>
            </a:xfrm>
            <a:custGeom>
              <a:rect b="b" l="l" r="r" t="t"/>
              <a:pathLst>
                <a:path extrusionOk="0" h="11038" w="11514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6652900" y="3082050"/>
              <a:ext cx="216125" cy="215525"/>
            </a:xfrm>
            <a:custGeom>
              <a:rect b="b" l="l" r="r" t="t"/>
              <a:pathLst>
                <a:path extrusionOk="0" h="8621" w="8645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6716300" y="3138900"/>
              <a:ext cx="152725" cy="158375"/>
            </a:xfrm>
            <a:custGeom>
              <a:rect b="b" l="l" r="r" t="t"/>
              <a:pathLst>
                <a:path extrusionOk="0" h="6335" w="6109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6772850" y="3193975"/>
              <a:ext cx="95875" cy="103600"/>
            </a:xfrm>
            <a:custGeom>
              <a:rect b="b" l="l" r="r" t="t"/>
              <a:pathLst>
                <a:path extrusionOk="0" h="4144" w="3835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6823750" y="3246650"/>
              <a:ext cx="45575" cy="50925"/>
            </a:xfrm>
            <a:custGeom>
              <a:rect b="b" l="l" r="r" t="t"/>
              <a:pathLst>
                <a:path extrusionOk="0" h="2037" w="1823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6868700" y="32973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" name="Google Shape;632;p16"/>
          <p:cNvGrpSpPr/>
          <p:nvPr/>
        </p:nvGrpSpPr>
        <p:grpSpPr>
          <a:xfrm rot="-5400000">
            <a:off x="7569671" y="9471"/>
            <a:ext cx="1583812" cy="1564849"/>
            <a:chOff x="3884100" y="2447750"/>
            <a:chExt cx="843575" cy="833475"/>
          </a:xfrm>
        </p:grpSpPr>
        <p:sp>
          <p:nvSpPr>
            <p:cNvPr id="633" name="Google Shape;633;p16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3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7"/>
          <p:cNvSpPr/>
          <p:nvPr/>
        </p:nvSpPr>
        <p:spPr>
          <a:xfrm>
            <a:off x="798319" y="2498625"/>
            <a:ext cx="5684100" cy="176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7"/>
          <p:cNvSpPr/>
          <p:nvPr/>
        </p:nvSpPr>
        <p:spPr>
          <a:xfrm>
            <a:off x="798331" y="876675"/>
            <a:ext cx="1390200" cy="1316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17"/>
          <p:cNvSpPr txBox="1"/>
          <p:nvPr>
            <p:ph type="title"/>
          </p:nvPr>
        </p:nvSpPr>
        <p:spPr>
          <a:xfrm>
            <a:off x="1213506" y="2689825"/>
            <a:ext cx="4853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7" name="Google Shape;657;p17"/>
          <p:cNvSpPr txBox="1"/>
          <p:nvPr>
            <p:ph hasCustomPrompt="1" idx="2" type="title"/>
          </p:nvPr>
        </p:nvSpPr>
        <p:spPr>
          <a:xfrm>
            <a:off x="930781" y="1016229"/>
            <a:ext cx="11253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58" name="Google Shape;658;p17"/>
          <p:cNvSpPr txBox="1"/>
          <p:nvPr>
            <p:ph idx="1" type="subTitle"/>
          </p:nvPr>
        </p:nvSpPr>
        <p:spPr>
          <a:xfrm>
            <a:off x="1213506" y="3604000"/>
            <a:ext cx="48537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59" name="Google Shape;659;p17"/>
          <p:cNvGrpSpPr/>
          <p:nvPr/>
        </p:nvGrpSpPr>
        <p:grpSpPr>
          <a:xfrm flipH="1" rot="10800000">
            <a:off x="4859398" y="23136"/>
            <a:ext cx="4284611" cy="5097218"/>
            <a:chOff x="5588175" y="1772375"/>
            <a:chExt cx="1282050" cy="1525200"/>
          </a:xfrm>
        </p:grpSpPr>
        <p:sp>
          <p:nvSpPr>
            <p:cNvPr id="660" name="Google Shape;660;p17"/>
            <p:cNvSpPr/>
            <p:nvPr/>
          </p:nvSpPr>
          <p:spPr>
            <a:xfrm>
              <a:off x="5588175" y="1772375"/>
              <a:ext cx="1282050" cy="1525200"/>
            </a:xfrm>
            <a:custGeom>
              <a:rect b="b" l="l" r="r" t="t"/>
              <a:pathLst>
                <a:path extrusionOk="0" h="61008" w="51282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5623000" y="1831900"/>
              <a:ext cx="1246625" cy="1465675"/>
            </a:xfrm>
            <a:custGeom>
              <a:rect b="b" l="l" r="r" t="t"/>
              <a:pathLst>
                <a:path extrusionOk="0" h="58627" w="49865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5662600" y="1892925"/>
              <a:ext cx="1207025" cy="1404350"/>
            </a:xfrm>
            <a:custGeom>
              <a:rect b="b" l="l" r="r" t="t"/>
              <a:pathLst>
                <a:path extrusionOk="0" h="56174" w="48281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5706350" y="1957800"/>
              <a:ext cx="1163275" cy="1339775"/>
            </a:xfrm>
            <a:custGeom>
              <a:rect b="b" l="l" r="r" t="t"/>
              <a:pathLst>
                <a:path extrusionOk="0" h="53591" w="46531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5756350" y="2024775"/>
              <a:ext cx="1113275" cy="1272500"/>
            </a:xfrm>
            <a:custGeom>
              <a:rect b="b" l="l" r="r" t="t"/>
              <a:pathLst>
                <a:path extrusionOk="0" h="50900" w="44531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5811125" y="2096825"/>
              <a:ext cx="1058500" cy="1200750"/>
            </a:xfrm>
            <a:custGeom>
              <a:rect b="b" l="l" r="r" t="t"/>
              <a:pathLst>
                <a:path extrusionOk="0" h="48030" w="4234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5872450" y="2175100"/>
              <a:ext cx="997475" cy="1121600"/>
            </a:xfrm>
            <a:custGeom>
              <a:rect b="b" l="l" r="r" t="t"/>
              <a:pathLst>
                <a:path extrusionOk="0" h="44864" w="39899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5941800" y="2266175"/>
              <a:ext cx="927825" cy="1031100"/>
            </a:xfrm>
            <a:custGeom>
              <a:rect b="b" l="l" r="r" t="t"/>
              <a:pathLst>
                <a:path extrusionOk="0" h="41244" w="37113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6020075" y="2380775"/>
              <a:ext cx="849550" cy="916500"/>
            </a:xfrm>
            <a:custGeom>
              <a:rect b="b" l="l" r="r" t="t"/>
              <a:pathLst>
                <a:path extrusionOk="0" h="36660" w="33982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7"/>
            <p:cNvSpPr/>
            <p:nvPr/>
          </p:nvSpPr>
          <p:spPr>
            <a:xfrm>
              <a:off x="6109075" y="2537650"/>
              <a:ext cx="760550" cy="759625"/>
            </a:xfrm>
            <a:custGeom>
              <a:rect b="b" l="l" r="r" t="t"/>
              <a:pathLst>
                <a:path extrusionOk="0" h="30385" w="30422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7"/>
            <p:cNvSpPr/>
            <p:nvPr/>
          </p:nvSpPr>
          <p:spPr>
            <a:xfrm>
              <a:off x="6206425" y="2686475"/>
              <a:ext cx="663200" cy="611100"/>
            </a:xfrm>
            <a:custGeom>
              <a:rect b="b" l="l" r="r" t="t"/>
              <a:pathLst>
                <a:path extrusionOk="0" h="24444" w="26528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7"/>
            <p:cNvSpPr/>
            <p:nvPr/>
          </p:nvSpPr>
          <p:spPr>
            <a:xfrm>
              <a:off x="6308800" y="2795125"/>
              <a:ext cx="560825" cy="502150"/>
            </a:xfrm>
            <a:custGeom>
              <a:rect b="b" l="l" r="r" t="t"/>
              <a:pathLst>
                <a:path extrusionOk="0" h="20086" w="22433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7"/>
            <p:cNvSpPr/>
            <p:nvPr/>
          </p:nvSpPr>
          <p:spPr>
            <a:xfrm>
              <a:off x="6408225" y="2881425"/>
              <a:ext cx="461100" cy="415850"/>
            </a:xfrm>
            <a:custGeom>
              <a:rect b="b" l="l" r="r" t="t"/>
              <a:pathLst>
                <a:path extrusionOk="0" h="16634" w="18444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6499600" y="2955850"/>
              <a:ext cx="370025" cy="341725"/>
            </a:xfrm>
            <a:custGeom>
              <a:rect b="b" l="l" r="r" t="t"/>
              <a:pathLst>
                <a:path extrusionOk="0" h="13669" w="14801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6581475" y="3021325"/>
              <a:ext cx="287850" cy="275950"/>
            </a:xfrm>
            <a:custGeom>
              <a:rect b="b" l="l" r="r" t="t"/>
              <a:pathLst>
                <a:path extrusionOk="0" h="11038" w="11514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6652900" y="3082050"/>
              <a:ext cx="216125" cy="215525"/>
            </a:xfrm>
            <a:custGeom>
              <a:rect b="b" l="l" r="r" t="t"/>
              <a:pathLst>
                <a:path extrusionOk="0" h="8621" w="8645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>
              <a:off x="6716300" y="3138900"/>
              <a:ext cx="152725" cy="158375"/>
            </a:xfrm>
            <a:custGeom>
              <a:rect b="b" l="l" r="r" t="t"/>
              <a:pathLst>
                <a:path extrusionOk="0" h="6335" w="6109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7"/>
            <p:cNvSpPr/>
            <p:nvPr/>
          </p:nvSpPr>
          <p:spPr>
            <a:xfrm>
              <a:off x="6772850" y="3193975"/>
              <a:ext cx="95875" cy="103600"/>
            </a:xfrm>
            <a:custGeom>
              <a:rect b="b" l="l" r="r" t="t"/>
              <a:pathLst>
                <a:path extrusionOk="0" h="4144" w="3835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6823750" y="3246650"/>
              <a:ext cx="45575" cy="50925"/>
            </a:xfrm>
            <a:custGeom>
              <a:rect b="b" l="l" r="r" t="t"/>
              <a:pathLst>
                <a:path extrusionOk="0" h="2037" w="1823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6868700" y="32973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34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8"/>
          <p:cNvSpPr/>
          <p:nvPr/>
        </p:nvSpPr>
        <p:spPr>
          <a:xfrm>
            <a:off x="2703319" y="2498625"/>
            <a:ext cx="5684100" cy="176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18"/>
          <p:cNvSpPr/>
          <p:nvPr/>
        </p:nvSpPr>
        <p:spPr>
          <a:xfrm>
            <a:off x="6984031" y="876675"/>
            <a:ext cx="1390200" cy="1316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18"/>
          <p:cNvSpPr txBox="1"/>
          <p:nvPr>
            <p:ph type="title"/>
          </p:nvPr>
        </p:nvSpPr>
        <p:spPr>
          <a:xfrm>
            <a:off x="3118506" y="2689825"/>
            <a:ext cx="4853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4" name="Google Shape;684;p18"/>
          <p:cNvSpPr txBox="1"/>
          <p:nvPr>
            <p:ph hasCustomPrompt="1" idx="2" type="title"/>
          </p:nvPr>
        </p:nvSpPr>
        <p:spPr>
          <a:xfrm>
            <a:off x="7093929" y="1016225"/>
            <a:ext cx="11637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85" name="Google Shape;685;p18"/>
          <p:cNvSpPr txBox="1"/>
          <p:nvPr>
            <p:ph idx="1" type="subTitle"/>
          </p:nvPr>
        </p:nvSpPr>
        <p:spPr>
          <a:xfrm>
            <a:off x="3118506" y="3604000"/>
            <a:ext cx="48537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86" name="Google Shape;686;p18"/>
          <p:cNvGrpSpPr/>
          <p:nvPr/>
        </p:nvGrpSpPr>
        <p:grpSpPr>
          <a:xfrm rot="10800000">
            <a:off x="-2" y="11"/>
            <a:ext cx="4284611" cy="5097218"/>
            <a:chOff x="5588175" y="1772375"/>
            <a:chExt cx="1282050" cy="1525200"/>
          </a:xfrm>
        </p:grpSpPr>
        <p:sp>
          <p:nvSpPr>
            <p:cNvPr id="687" name="Google Shape;687;p18"/>
            <p:cNvSpPr/>
            <p:nvPr/>
          </p:nvSpPr>
          <p:spPr>
            <a:xfrm>
              <a:off x="5588175" y="1772375"/>
              <a:ext cx="1282050" cy="1525200"/>
            </a:xfrm>
            <a:custGeom>
              <a:rect b="b" l="l" r="r" t="t"/>
              <a:pathLst>
                <a:path extrusionOk="0" h="61008" w="51282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8"/>
            <p:cNvSpPr/>
            <p:nvPr/>
          </p:nvSpPr>
          <p:spPr>
            <a:xfrm>
              <a:off x="5623000" y="1831900"/>
              <a:ext cx="1246625" cy="1465675"/>
            </a:xfrm>
            <a:custGeom>
              <a:rect b="b" l="l" r="r" t="t"/>
              <a:pathLst>
                <a:path extrusionOk="0" h="58627" w="49865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8"/>
            <p:cNvSpPr/>
            <p:nvPr/>
          </p:nvSpPr>
          <p:spPr>
            <a:xfrm>
              <a:off x="5662600" y="1892925"/>
              <a:ext cx="1207025" cy="1404350"/>
            </a:xfrm>
            <a:custGeom>
              <a:rect b="b" l="l" r="r" t="t"/>
              <a:pathLst>
                <a:path extrusionOk="0" h="56174" w="48281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8"/>
            <p:cNvSpPr/>
            <p:nvPr/>
          </p:nvSpPr>
          <p:spPr>
            <a:xfrm>
              <a:off x="5706350" y="1957800"/>
              <a:ext cx="1163275" cy="1339775"/>
            </a:xfrm>
            <a:custGeom>
              <a:rect b="b" l="l" r="r" t="t"/>
              <a:pathLst>
                <a:path extrusionOk="0" h="53591" w="46531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8"/>
            <p:cNvSpPr/>
            <p:nvPr/>
          </p:nvSpPr>
          <p:spPr>
            <a:xfrm>
              <a:off x="5756350" y="2024775"/>
              <a:ext cx="1113275" cy="1272500"/>
            </a:xfrm>
            <a:custGeom>
              <a:rect b="b" l="l" r="r" t="t"/>
              <a:pathLst>
                <a:path extrusionOk="0" h="50900" w="44531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8"/>
            <p:cNvSpPr/>
            <p:nvPr/>
          </p:nvSpPr>
          <p:spPr>
            <a:xfrm>
              <a:off x="5811125" y="2096825"/>
              <a:ext cx="1058500" cy="1200750"/>
            </a:xfrm>
            <a:custGeom>
              <a:rect b="b" l="l" r="r" t="t"/>
              <a:pathLst>
                <a:path extrusionOk="0" h="48030" w="4234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8"/>
            <p:cNvSpPr/>
            <p:nvPr/>
          </p:nvSpPr>
          <p:spPr>
            <a:xfrm>
              <a:off x="5872450" y="2175100"/>
              <a:ext cx="997475" cy="1121600"/>
            </a:xfrm>
            <a:custGeom>
              <a:rect b="b" l="l" r="r" t="t"/>
              <a:pathLst>
                <a:path extrusionOk="0" h="44864" w="39899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8"/>
            <p:cNvSpPr/>
            <p:nvPr/>
          </p:nvSpPr>
          <p:spPr>
            <a:xfrm>
              <a:off x="5941800" y="2266175"/>
              <a:ext cx="927825" cy="1031100"/>
            </a:xfrm>
            <a:custGeom>
              <a:rect b="b" l="l" r="r" t="t"/>
              <a:pathLst>
                <a:path extrusionOk="0" h="41244" w="37113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8"/>
            <p:cNvSpPr/>
            <p:nvPr/>
          </p:nvSpPr>
          <p:spPr>
            <a:xfrm>
              <a:off x="6020075" y="2380775"/>
              <a:ext cx="849550" cy="916500"/>
            </a:xfrm>
            <a:custGeom>
              <a:rect b="b" l="l" r="r" t="t"/>
              <a:pathLst>
                <a:path extrusionOk="0" h="36660" w="33982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8"/>
            <p:cNvSpPr/>
            <p:nvPr/>
          </p:nvSpPr>
          <p:spPr>
            <a:xfrm>
              <a:off x="6109075" y="2537650"/>
              <a:ext cx="760550" cy="759625"/>
            </a:xfrm>
            <a:custGeom>
              <a:rect b="b" l="l" r="r" t="t"/>
              <a:pathLst>
                <a:path extrusionOk="0" h="30385" w="30422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8"/>
            <p:cNvSpPr/>
            <p:nvPr/>
          </p:nvSpPr>
          <p:spPr>
            <a:xfrm>
              <a:off x="6206425" y="2686475"/>
              <a:ext cx="663200" cy="611100"/>
            </a:xfrm>
            <a:custGeom>
              <a:rect b="b" l="l" r="r" t="t"/>
              <a:pathLst>
                <a:path extrusionOk="0" h="24444" w="26528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>
              <a:off x="6308800" y="2795125"/>
              <a:ext cx="560825" cy="502150"/>
            </a:xfrm>
            <a:custGeom>
              <a:rect b="b" l="l" r="r" t="t"/>
              <a:pathLst>
                <a:path extrusionOk="0" h="20086" w="22433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>
              <a:off x="6408225" y="2881425"/>
              <a:ext cx="461100" cy="415850"/>
            </a:xfrm>
            <a:custGeom>
              <a:rect b="b" l="l" r="r" t="t"/>
              <a:pathLst>
                <a:path extrusionOk="0" h="16634" w="18444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>
              <a:off x="6499600" y="2955850"/>
              <a:ext cx="370025" cy="341725"/>
            </a:xfrm>
            <a:custGeom>
              <a:rect b="b" l="l" r="r" t="t"/>
              <a:pathLst>
                <a:path extrusionOk="0" h="13669" w="14801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>
              <a:off x="6581475" y="3021325"/>
              <a:ext cx="287850" cy="275950"/>
            </a:xfrm>
            <a:custGeom>
              <a:rect b="b" l="l" r="r" t="t"/>
              <a:pathLst>
                <a:path extrusionOk="0" h="11038" w="11514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8"/>
            <p:cNvSpPr/>
            <p:nvPr/>
          </p:nvSpPr>
          <p:spPr>
            <a:xfrm>
              <a:off x="6652900" y="3082050"/>
              <a:ext cx="216125" cy="215525"/>
            </a:xfrm>
            <a:custGeom>
              <a:rect b="b" l="l" r="r" t="t"/>
              <a:pathLst>
                <a:path extrusionOk="0" h="8621" w="8645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8"/>
            <p:cNvSpPr/>
            <p:nvPr/>
          </p:nvSpPr>
          <p:spPr>
            <a:xfrm>
              <a:off x="6716300" y="3138900"/>
              <a:ext cx="152725" cy="158375"/>
            </a:xfrm>
            <a:custGeom>
              <a:rect b="b" l="l" r="r" t="t"/>
              <a:pathLst>
                <a:path extrusionOk="0" h="6335" w="6109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8"/>
            <p:cNvSpPr/>
            <p:nvPr/>
          </p:nvSpPr>
          <p:spPr>
            <a:xfrm>
              <a:off x="6772850" y="3193975"/>
              <a:ext cx="95875" cy="103600"/>
            </a:xfrm>
            <a:custGeom>
              <a:rect b="b" l="l" r="r" t="t"/>
              <a:pathLst>
                <a:path extrusionOk="0" h="4144" w="3835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8"/>
            <p:cNvSpPr/>
            <p:nvPr/>
          </p:nvSpPr>
          <p:spPr>
            <a:xfrm>
              <a:off x="6823750" y="3246650"/>
              <a:ext cx="45575" cy="50925"/>
            </a:xfrm>
            <a:custGeom>
              <a:rect b="b" l="l" r="r" t="t"/>
              <a:pathLst>
                <a:path extrusionOk="0" h="2037" w="1823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6868700" y="32973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p19"/>
          <p:cNvGrpSpPr/>
          <p:nvPr/>
        </p:nvGrpSpPr>
        <p:grpSpPr>
          <a:xfrm rot="-5400000">
            <a:off x="7862357" y="114900"/>
            <a:ext cx="2168601" cy="1724190"/>
            <a:chOff x="5005075" y="2239400"/>
            <a:chExt cx="749525" cy="595925"/>
          </a:xfrm>
        </p:grpSpPr>
        <p:sp>
          <p:nvSpPr>
            <p:cNvPr id="709" name="Google Shape;709;p19"/>
            <p:cNvSpPr/>
            <p:nvPr/>
          </p:nvSpPr>
          <p:spPr>
            <a:xfrm>
              <a:off x="5005075" y="2239400"/>
              <a:ext cx="748925" cy="595925"/>
            </a:xfrm>
            <a:custGeom>
              <a:rect b="b" l="l" r="r" t="t"/>
              <a:pathLst>
                <a:path extrusionOk="0" h="23837" w="29957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5043775" y="2286125"/>
              <a:ext cx="710825" cy="549200"/>
            </a:xfrm>
            <a:custGeom>
              <a:rect b="b" l="l" r="r" t="t"/>
              <a:pathLst>
                <a:path extrusionOk="0" h="21968" w="28433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5082175" y="2323325"/>
              <a:ext cx="671525" cy="512000"/>
            </a:xfrm>
            <a:custGeom>
              <a:rect b="b" l="l" r="r" t="t"/>
              <a:pathLst>
                <a:path extrusionOk="0" h="20480" w="26861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5121175" y="2355475"/>
              <a:ext cx="632825" cy="479850"/>
            </a:xfrm>
            <a:custGeom>
              <a:rect b="b" l="l" r="r" t="t"/>
              <a:pathLst>
                <a:path extrusionOk="0" h="19194" w="25313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5160150" y="2382575"/>
              <a:ext cx="594150" cy="452750"/>
            </a:xfrm>
            <a:custGeom>
              <a:rect b="b" l="l" r="r" t="t"/>
              <a:pathLst>
                <a:path extrusionOk="0" h="18110" w="23766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5198850" y="2407575"/>
              <a:ext cx="555150" cy="427750"/>
            </a:xfrm>
            <a:custGeom>
              <a:rect b="b" l="l" r="r" t="t"/>
              <a:pathLst>
                <a:path extrusionOk="0" h="17110" w="22206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5238450" y="2429900"/>
              <a:ext cx="515550" cy="405425"/>
            </a:xfrm>
            <a:custGeom>
              <a:rect b="b" l="l" r="r" t="t"/>
              <a:pathLst>
                <a:path extrusionOk="0" h="16217" w="20622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9"/>
            <p:cNvSpPr/>
            <p:nvPr/>
          </p:nvSpPr>
          <p:spPr>
            <a:xfrm>
              <a:off x="5277425" y="2451025"/>
              <a:ext cx="476575" cy="384300"/>
            </a:xfrm>
            <a:custGeom>
              <a:rect b="b" l="l" r="r" t="t"/>
              <a:pathLst>
                <a:path extrusionOk="0" h="15372" w="19063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9"/>
            <p:cNvSpPr/>
            <p:nvPr/>
          </p:nvSpPr>
          <p:spPr>
            <a:xfrm>
              <a:off x="5317325" y="2471850"/>
              <a:ext cx="436675" cy="363175"/>
            </a:xfrm>
            <a:custGeom>
              <a:rect b="b" l="l" r="r" t="t"/>
              <a:pathLst>
                <a:path extrusionOk="0" h="14527" w="17467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9"/>
            <p:cNvSpPr/>
            <p:nvPr/>
          </p:nvSpPr>
          <p:spPr>
            <a:xfrm>
              <a:off x="5356600" y="2493000"/>
              <a:ext cx="397400" cy="342025"/>
            </a:xfrm>
            <a:custGeom>
              <a:rect b="b" l="l" r="r" t="t"/>
              <a:pathLst>
                <a:path extrusionOk="0" h="13681" w="15896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9"/>
            <p:cNvSpPr/>
            <p:nvPr/>
          </p:nvSpPr>
          <p:spPr>
            <a:xfrm>
              <a:off x="5396500" y="2514725"/>
              <a:ext cx="357200" cy="320300"/>
            </a:xfrm>
            <a:custGeom>
              <a:rect b="b" l="l" r="r" t="t"/>
              <a:pathLst>
                <a:path extrusionOk="0" h="12812" w="14288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9"/>
            <p:cNvSpPr/>
            <p:nvPr/>
          </p:nvSpPr>
          <p:spPr>
            <a:xfrm>
              <a:off x="5436675" y="2538250"/>
              <a:ext cx="317025" cy="296775"/>
            </a:xfrm>
            <a:custGeom>
              <a:rect b="b" l="l" r="r" t="t"/>
              <a:pathLst>
                <a:path extrusionOk="0" h="11871" w="12681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5476875" y="2563850"/>
              <a:ext cx="276825" cy="271175"/>
            </a:xfrm>
            <a:custGeom>
              <a:rect b="b" l="l" r="r" t="t"/>
              <a:pathLst>
                <a:path extrusionOk="0" h="10847" w="11073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5517350" y="2592425"/>
              <a:ext cx="236650" cy="242900"/>
            </a:xfrm>
            <a:custGeom>
              <a:rect b="b" l="l" r="r" t="t"/>
              <a:pathLst>
                <a:path extrusionOk="0" h="9716" w="9466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3" name="Google Shape;723;p19"/>
          <p:cNvGrpSpPr/>
          <p:nvPr/>
        </p:nvGrpSpPr>
        <p:grpSpPr>
          <a:xfrm flipH="1" rot="5400000">
            <a:off x="-247746" y="247965"/>
            <a:ext cx="2417593" cy="1922156"/>
            <a:chOff x="5005075" y="2239400"/>
            <a:chExt cx="749525" cy="595925"/>
          </a:xfrm>
        </p:grpSpPr>
        <p:sp>
          <p:nvSpPr>
            <p:cNvPr id="724" name="Google Shape;724;p19"/>
            <p:cNvSpPr/>
            <p:nvPr/>
          </p:nvSpPr>
          <p:spPr>
            <a:xfrm>
              <a:off x="5005075" y="2239400"/>
              <a:ext cx="748925" cy="595925"/>
            </a:xfrm>
            <a:custGeom>
              <a:rect b="b" l="l" r="r" t="t"/>
              <a:pathLst>
                <a:path extrusionOk="0" h="23837" w="29957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5043775" y="2286125"/>
              <a:ext cx="710825" cy="549200"/>
            </a:xfrm>
            <a:custGeom>
              <a:rect b="b" l="l" r="r" t="t"/>
              <a:pathLst>
                <a:path extrusionOk="0" h="21968" w="28433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5082175" y="2323325"/>
              <a:ext cx="671525" cy="512000"/>
            </a:xfrm>
            <a:custGeom>
              <a:rect b="b" l="l" r="r" t="t"/>
              <a:pathLst>
                <a:path extrusionOk="0" h="20480" w="26861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5121175" y="2355475"/>
              <a:ext cx="632825" cy="479850"/>
            </a:xfrm>
            <a:custGeom>
              <a:rect b="b" l="l" r="r" t="t"/>
              <a:pathLst>
                <a:path extrusionOk="0" h="19194" w="25313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5160150" y="2382575"/>
              <a:ext cx="594150" cy="452750"/>
            </a:xfrm>
            <a:custGeom>
              <a:rect b="b" l="l" r="r" t="t"/>
              <a:pathLst>
                <a:path extrusionOk="0" h="18110" w="23766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5198850" y="2407575"/>
              <a:ext cx="555150" cy="427750"/>
            </a:xfrm>
            <a:custGeom>
              <a:rect b="b" l="l" r="r" t="t"/>
              <a:pathLst>
                <a:path extrusionOk="0" h="17110" w="22206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5238450" y="2429900"/>
              <a:ext cx="515550" cy="405425"/>
            </a:xfrm>
            <a:custGeom>
              <a:rect b="b" l="l" r="r" t="t"/>
              <a:pathLst>
                <a:path extrusionOk="0" h="16217" w="20622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5277425" y="2451025"/>
              <a:ext cx="476575" cy="384300"/>
            </a:xfrm>
            <a:custGeom>
              <a:rect b="b" l="l" r="r" t="t"/>
              <a:pathLst>
                <a:path extrusionOk="0" h="15372" w="19063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5317325" y="2471850"/>
              <a:ext cx="436675" cy="363175"/>
            </a:xfrm>
            <a:custGeom>
              <a:rect b="b" l="l" r="r" t="t"/>
              <a:pathLst>
                <a:path extrusionOk="0" h="14527" w="17467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5356600" y="2493000"/>
              <a:ext cx="397400" cy="342025"/>
            </a:xfrm>
            <a:custGeom>
              <a:rect b="b" l="l" r="r" t="t"/>
              <a:pathLst>
                <a:path extrusionOk="0" h="13681" w="15896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5396500" y="2514725"/>
              <a:ext cx="357200" cy="320300"/>
            </a:xfrm>
            <a:custGeom>
              <a:rect b="b" l="l" r="r" t="t"/>
              <a:pathLst>
                <a:path extrusionOk="0" h="12812" w="14288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5436675" y="2538250"/>
              <a:ext cx="317025" cy="296775"/>
            </a:xfrm>
            <a:custGeom>
              <a:rect b="b" l="l" r="r" t="t"/>
              <a:pathLst>
                <a:path extrusionOk="0" h="11871" w="12681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5476875" y="2563850"/>
              <a:ext cx="276825" cy="271175"/>
            </a:xfrm>
            <a:custGeom>
              <a:rect b="b" l="l" r="r" t="t"/>
              <a:pathLst>
                <a:path extrusionOk="0" h="10847" w="11073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5517350" y="2592425"/>
              <a:ext cx="236650" cy="242900"/>
            </a:xfrm>
            <a:custGeom>
              <a:rect b="b" l="l" r="r" t="t"/>
              <a:pathLst>
                <a:path extrusionOk="0" h="9716" w="9466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8" name="Google Shape;738;p19"/>
          <p:cNvSpPr/>
          <p:nvPr/>
        </p:nvSpPr>
        <p:spPr>
          <a:xfrm>
            <a:off x="4599625" y="1362900"/>
            <a:ext cx="3960300" cy="241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9" name="Google Shape;739;p19"/>
          <p:cNvGrpSpPr/>
          <p:nvPr/>
        </p:nvGrpSpPr>
        <p:grpSpPr>
          <a:xfrm flipH="1">
            <a:off x="-13" y="3455220"/>
            <a:ext cx="9142584" cy="1688125"/>
            <a:chOff x="410450" y="2958175"/>
            <a:chExt cx="1976775" cy="365000"/>
          </a:xfrm>
        </p:grpSpPr>
        <p:sp>
          <p:nvSpPr>
            <p:cNvPr id="740" name="Google Shape;740;p19"/>
            <p:cNvSpPr/>
            <p:nvPr/>
          </p:nvSpPr>
          <p:spPr>
            <a:xfrm>
              <a:off x="410750" y="3128425"/>
              <a:ext cx="850125" cy="190000"/>
            </a:xfrm>
            <a:custGeom>
              <a:rect b="b" l="l" r="r" t="t"/>
              <a:pathLst>
                <a:path extrusionOk="0" h="7600" w="34005">
                  <a:moveTo>
                    <a:pt x="6664" y="1"/>
                  </a:moveTo>
                  <a:cubicBezTo>
                    <a:pt x="4749" y="1"/>
                    <a:pt x="2976" y="280"/>
                    <a:pt x="1358" y="837"/>
                  </a:cubicBezTo>
                  <a:cubicBezTo>
                    <a:pt x="894" y="1003"/>
                    <a:pt x="429" y="1194"/>
                    <a:pt x="1" y="1420"/>
                  </a:cubicBezTo>
                  <a:lnTo>
                    <a:pt x="1" y="1479"/>
                  </a:lnTo>
                  <a:cubicBezTo>
                    <a:pt x="453" y="1253"/>
                    <a:pt x="906" y="1063"/>
                    <a:pt x="1382" y="896"/>
                  </a:cubicBezTo>
                  <a:cubicBezTo>
                    <a:pt x="2989" y="331"/>
                    <a:pt x="4751" y="50"/>
                    <a:pt x="6653" y="50"/>
                  </a:cubicBezTo>
                  <a:cubicBezTo>
                    <a:pt x="9120" y="50"/>
                    <a:pt x="11824" y="522"/>
                    <a:pt x="14741" y="1456"/>
                  </a:cubicBezTo>
                  <a:cubicBezTo>
                    <a:pt x="16919" y="2146"/>
                    <a:pt x="19063" y="3039"/>
                    <a:pt x="21146" y="3896"/>
                  </a:cubicBezTo>
                  <a:cubicBezTo>
                    <a:pt x="23206" y="4742"/>
                    <a:pt x="25313" y="5599"/>
                    <a:pt x="27456" y="6302"/>
                  </a:cubicBezTo>
                  <a:cubicBezTo>
                    <a:pt x="29528" y="6968"/>
                    <a:pt x="31493" y="7409"/>
                    <a:pt x="33338" y="7599"/>
                  </a:cubicBezTo>
                  <a:lnTo>
                    <a:pt x="34005" y="7599"/>
                  </a:lnTo>
                  <a:cubicBezTo>
                    <a:pt x="31981" y="7433"/>
                    <a:pt x="29814" y="6992"/>
                    <a:pt x="27492" y="6230"/>
                  </a:cubicBezTo>
                  <a:cubicBezTo>
                    <a:pt x="25349" y="5540"/>
                    <a:pt x="23230" y="4670"/>
                    <a:pt x="21182" y="3837"/>
                  </a:cubicBezTo>
                  <a:cubicBezTo>
                    <a:pt x="19098" y="2968"/>
                    <a:pt x="16931" y="2075"/>
                    <a:pt x="14752" y="1396"/>
                  </a:cubicBezTo>
                  <a:cubicBezTo>
                    <a:pt x="11836" y="464"/>
                    <a:pt x="9132" y="1"/>
                    <a:pt x="66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410450" y="3154025"/>
              <a:ext cx="704275" cy="164100"/>
            </a:xfrm>
            <a:custGeom>
              <a:rect b="b" l="l" r="r" t="t"/>
              <a:pathLst>
                <a:path extrusionOk="0" h="6564" w="28171">
                  <a:moveTo>
                    <a:pt x="6283" y="0"/>
                  </a:moveTo>
                  <a:cubicBezTo>
                    <a:pt x="4368" y="0"/>
                    <a:pt x="2595" y="280"/>
                    <a:pt x="977" y="836"/>
                  </a:cubicBezTo>
                  <a:cubicBezTo>
                    <a:pt x="656" y="956"/>
                    <a:pt x="322" y="1098"/>
                    <a:pt x="1" y="1229"/>
                  </a:cubicBezTo>
                  <a:lnTo>
                    <a:pt x="1" y="1289"/>
                  </a:lnTo>
                  <a:cubicBezTo>
                    <a:pt x="322" y="1134"/>
                    <a:pt x="656" y="1003"/>
                    <a:pt x="989" y="884"/>
                  </a:cubicBezTo>
                  <a:cubicBezTo>
                    <a:pt x="2607" y="334"/>
                    <a:pt x="4377" y="58"/>
                    <a:pt x="6286" y="58"/>
                  </a:cubicBezTo>
                  <a:cubicBezTo>
                    <a:pt x="8758" y="58"/>
                    <a:pt x="11462" y="522"/>
                    <a:pt x="14372" y="1456"/>
                  </a:cubicBezTo>
                  <a:cubicBezTo>
                    <a:pt x="16562" y="2158"/>
                    <a:pt x="18705" y="3051"/>
                    <a:pt x="20789" y="3896"/>
                  </a:cubicBezTo>
                  <a:cubicBezTo>
                    <a:pt x="22849" y="4742"/>
                    <a:pt x="24956" y="5611"/>
                    <a:pt x="27099" y="6301"/>
                  </a:cubicBezTo>
                  <a:cubicBezTo>
                    <a:pt x="27385" y="6397"/>
                    <a:pt x="27671" y="6480"/>
                    <a:pt x="27945" y="6563"/>
                  </a:cubicBezTo>
                  <a:lnTo>
                    <a:pt x="28171" y="6563"/>
                  </a:lnTo>
                  <a:cubicBezTo>
                    <a:pt x="27826" y="6468"/>
                    <a:pt x="27468" y="6349"/>
                    <a:pt x="27111" y="6230"/>
                  </a:cubicBezTo>
                  <a:cubicBezTo>
                    <a:pt x="24968" y="5551"/>
                    <a:pt x="22861" y="4670"/>
                    <a:pt x="20801" y="3837"/>
                  </a:cubicBezTo>
                  <a:cubicBezTo>
                    <a:pt x="18717" y="2968"/>
                    <a:pt x="16562" y="2075"/>
                    <a:pt x="14372" y="1396"/>
                  </a:cubicBezTo>
                  <a:cubicBezTo>
                    <a:pt x="11455" y="464"/>
                    <a:pt x="8751" y="0"/>
                    <a:pt x="6283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1442425" y="2958175"/>
              <a:ext cx="944200" cy="360250"/>
            </a:xfrm>
            <a:custGeom>
              <a:rect b="b" l="l" r="r" t="t"/>
              <a:pathLst>
                <a:path extrusionOk="0" h="14410" w="37768">
                  <a:moveTo>
                    <a:pt x="29211" y="0"/>
                  </a:moveTo>
                  <a:cubicBezTo>
                    <a:pt x="27667" y="0"/>
                    <a:pt x="26115" y="124"/>
                    <a:pt x="24575" y="372"/>
                  </a:cubicBezTo>
                  <a:cubicBezTo>
                    <a:pt x="20229" y="1062"/>
                    <a:pt x="16074" y="2741"/>
                    <a:pt x="12598" y="5206"/>
                  </a:cubicBezTo>
                  <a:cubicBezTo>
                    <a:pt x="11085" y="6277"/>
                    <a:pt x="9669" y="7516"/>
                    <a:pt x="8264" y="8706"/>
                  </a:cubicBezTo>
                  <a:cubicBezTo>
                    <a:pt x="5728" y="10897"/>
                    <a:pt x="3108" y="13147"/>
                    <a:pt x="1" y="14409"/>
                  </a:cubicBezTo>
                  <a:lnTo>
                    <a:pt x="167" y="14409"/>
                  </a:lnTo>
                  <a:cubicBezTo>
                    <a:pt x="3215" y="13147"/>
                    <a:pt x="5799" y="10909"/>
                    <a:pt x="8299" y="8754"/>
                  </a:cubicBezTo>
                  <a:cubicBezTo>
                    <a:pt x="9680" y="7563"/>
                    <a:pt x="11121" y="6313"/>
                    <a:pt x="12621" y="5253"/>
                  </a:cubicBezTo>
                  <a:cubicBezTo>
                    <a:pt x="16098" y="2801"/>
                    <a:pt x="20229" y="1122"/>
                    <a:pt x="24575" y="431"/>
                  </a:cubicBezTo>
                  <a:cubicBezTo>
                    <a:pt x="26103" y="189"/>
                    <a:pt x="27645" y="68"/>
                    <a:pt x="29178" y="68"/>
                  </a:cubicBezTo>
                  <a:cubicBezTo>
                    <a:pt x="32004" y="68"/>
                    <a:pt x="34802" y="478"/>
                    <a:pt x="37434" y="1289"/>
                  </a:cubicBezTo>
                  <a:cubicBezTo>
                    <a:pt x="37553" y="1336"/>
                    <a:pt x="37660" y="1372"/>
                    <a:pt x="37767" y="1396"/>
                  </a:cubicBezTo>
                  <a:lnTo>
                    <a:pt x="37767" y="1336"/>
                  </a:lnTo>
                  <a:cubicBezTo>
                    <a:pt x="37672" y="1312"/>
                    <a:pt x="37565" y="1265"/>
                    <a:pt x="37470" y="1229"/>
                  </a:cubicBezTo>
                  <a:cubicBezTo>
                    <a:pt x="34829" y="413"/>
                    <a:pt x="32034" y="0"/>
                    <a:pt x="2921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1485600" y="2984350"/>
              <a:ext cx="900725" cy="334075"/>
            </a:xfrm>
            <a:custGeom>
              <a:rect b="b" l="l" r="r" t="t"/>
              <a:pathLst>
                <a:path extrusionOk="0" h="13363" w="36029">
                  <a:moveTo>
                    <a:pt x="27099" y="1"/>
                  </a:moveTo>
                  <a:cubicBezTo>
                    <a:pt x="25554" y="1"/>
                    <a:pt x="24000" y="124"/>
                    <a:pt x="22455" y="373"/>
                  </a:cubicBezTo>
                  <a:cubicBezTo>
                    <a:pt x="18110" y="1051"/>
                    <a:pt x="13966" y="2730"/>
                    <a:pt x="10478" y="5207"/>
                  </a:cubicBezTo>
                  <a:cubicBezTo>
                    <a:pt x="8977" y="6278"/>
                    <a:pt x="7549" y="7516"/>
                    <a:pt x="6144" y="8707"/>
                  </a:cubicBezTo>
                  <a:cubicBezTo>
                    <a:pt x="4215" y="10374"/>
                    <a:pt x="2215" y="12100"/>
                    <a:pt x="0" y="13362"/>
                  </a:cubicBezTo>
                  <a:lnTo>
                    <a:pt x="119" y="13362"/>
                  </a:lnTo>
                  <a:cubicBezTo>
                    <a:pt x="2310" y="12100"/>
                    <a:pt x="4263" y="10398"/>
                    <a:pt x="6179" y="8743"/>
                  </a:cubicBezTo>
                  <a:cubicBezTo>
                    <a:pt x="7561" y="7552"/>
                    <a:pt x="9001" y="6302"/>
                    <a:pt x="10513" y="5242"/>
                  </a:cubicBezTo>
                  <a:cubicBezTo>
                    <a:pt x="13978" y="2790"/>
                    <a:pt x="18110" y="1111"/>
                    <a:pt x="22455" y="432"/>
                  </a:cubicBezTo>
                  <a:cubicBezTo>
                    <a:pt x="23988" y="189"/>
                    <a:pt x="25530" y="69"/>
                    <a:pt x="27063" y="69"/>
                  </a:cubicBezTo>
                  <a:cubicBezTo>
                    <a:pt x="29889" y="69"/>
                    <a:pt x="32682" y="479"/>
                    <a:pt x="35314" y="1289"/>
                  </a:cubicBezTo>
                  <a:cubicBezTo>
                    <a:pt x="35552" y="1361"/>
                    <a:pt x="35790" y="1432"/>
                    <a:pt x="36028" y="1528"/>
                  </a:cubicBezTo>
                  <a:lnTo>
                    <a:pt x="36028" y="1468"/>
                  </a:lnTo>
                  <a:cubicBezTo>
                    <a:pt x="35826" y="1397"/>
                    <a:pt x="35588" y="1301"/>
                    <a:pt x="35350" y="1230"/>
                  </a:cubicBezTo>
                  <a:cubicBezTo>
                    <a:pt x="32717" y="414"/>
                    <a:pt x="29925" y="1"/>
                    <a:pt x="2709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410450" y="3180200"/>
              <a:ext cx="616475" cy="137925"/>
            </a:xfrm>
            <a:custGeom>
              <a:rect b="b" l="l" r="r" t="t"/>
              <a:pathLst>
                <a:path extrusionOk="0" h="5517" w="24659">
                  <a:moveTo>
                    <a:pt x="5912" y="0"/>
                  </a:moveTo>
                  <a:cubicBezTo>
                    <a:pt x="3993" y="0"/>
                    <a:pt x="2217" y="280"/>
                    <a:pt x="596" y="837"/>
                  </a:cubicBezTo>
                  <a:cubicBezTo>
                    <a:pt x="406" y="897"/>
                    <a:pt x="203" y="980"/>
                    <a:pt x="1" y="1063"/>
                  </a:cubicBezTo>
                  <a:lnTo>
                    <a:pt x="1" y="1123"/>
                  </a:lnTo>
                  <a:cubicBezTo>
                    <a:pt x="191" y="1028"/>
                    <a:pt x="406" y="956"/>
                    <a:pt x="608" y="885"/>
                  </a:cubicBezTo>
                  <a:cubicBezTo>
                    <a:pt x="2239" y="332"/>
                    <a:pt x="4016" y="54"/>
                    <a:pt x="5932" y="54"/>
                  </a:cubicBezTo>
                  <a:cubicBezTo>
                    <a:pt x="8394" y="54"/>
                    <a:pt x="11085" y="514"/>
                    <a:pt x="13991" y="1444"/>
                  </a:cubicBezTo>
                  <a:cubicBezTo>
                    <a:pt x="16181" y="2147"/>
                    <a:pt x="18324" y="3040"/>
                    <a:pt x="20408" y="3885"/>
                  </a:cubicBezTo>
                  <a:cubicBezTo>
                    <a:pt x="21742" y="4445"/>
                    <a:pt x="23099" y="5004"/>
                    <a:pt x="24480" y="5516"/>
                  </a:cubicBezTo>
                  <a:lnTo>
                    <a:pt x="24659" y="5516"/>
                  </a:lnTo>
                  <a:cubicBezTo>
                    <a:pt x="23230" y="4969"/>
                    <a:pt x="21801" y="4397"/>
                    <a:pt x="20420" y="3826"/>
                  </a:cubicBezTo>
                  <a:cubicBezTo>
                    <a:pt x="18336" y="2968"/>
                    <a:pt x="16181" y="2075"/>
                    <a:pt x="13991" y="1385"/>
                  </a:cubicBezTo>
                  <a:cubicBezTo>
                    <a:pt x="11078" y="461"/>
                    <a:pt x="8377" y="0"/>
                    <a:pt x="5912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1517150" y="3010250"/>
              <a:ext cx="869775" cy="308475"/>
            </a:xfrm>
            <a:custGeom>
              <a:rect b="b" l="l" r="r" t="t"/>
              <a:pathLst>
                <a:path extrusionOk="0" h="12339" w="34791">
                  <a:moveTo>
                    <a:pt x="25465" y="1"/>
                  </a:moveTo>
                  <a:cubicBezTo>
                    <a:pt x="23922" y="1"/>
                    <a:pt x="22368" y="124"/>
                    <a:pt x="20824" y="372"/>
                  </a:cubicBezTo>
                  <a:cubicBezTo>
                    <a:pt x="16478" y="1063"/>
                    <a:pt x="12323" y="2742"/>
                    <a:pt x="8847" y="5206"/>
                  </a:cubicBezTo>
                  <a:cubicBezTo>
                    <a:pt x="7346" y="6278"/>
                    <a:pt x="5918" y="7516"/>
                    <a:pt x="4513" y="8707"/>
                  </a:cubicBezTo>
                  <a:cubicBezTo>
                    <a:pt x="3060" y="9957"/>
                    <a:pt x="1584" y="11243"/>
                    <a:pt x="0" y="12338"/>
                  </a:cubicBezTo>
                  <a:lnTo>
                    <a:pt x="107" y="12338"/>
                  </a:lnTo>
                  <a:cubicBezTo>
                    <a:pt x="1655" y="11255"/>
                    <a:pt x="3120" y="10005"/>
                    <a:pt x="4548" y="8766"/>
                  </a:cubicBezTo>
                  <a:cubicBezTo>
                    <a:pt x="5929" y="7576"/>
                    <a:pt x="7370" y="6326"/>
                    <a:pt x="8870" y="5266"/>
                  </a:cubicBezTo>
                  <a:cubicBezTo>
                    <a:pt x="12347" y="2813"/>
                    <a:pt x="16478" y="1134"/>
                    <a:pt x="20824" y="444"/>
                  </a:cubicBezTo>
                  <a:cubicBezTo>
                    <a:pt x="22341" y="207"/>
                    <a:pt x="23871" y="89"/>
                    <a:pt x="25393" y="89"/>
                  </a:cubicBezTo>
                  <a:cubicBezTo>
                    <a:pt x="28231" y="89"/>
                    <a:pt x="31040" y="499"/>
                    <a:pt x="33683" y="1313"/>
                  </a:cubicBezTo>
                  <a:cubicBezTo>
                    <a:pt x="34052" y="1432"/>
                    <a:pt x="34409" y="1563"/>
                    <a:pt x="34790" y="1694"/>
                  </a:cubicBezTo>
                  <a:lnTo>
                    <a:pt x="34790" y="1635"/>
                  </a:lnTo>
                  <a:cubicBezTo>
                    <a:pt x="34433" y="1480"/>
                    <a:pt x="34076" y="1337"/>
                    <a:pt x="33719" y="1230"/>
                  </a:cubicBezTo>
                  <a:cubicBezTo>
                    <a:pt x="31078" y="414"/>
                    <a:pt x="28288" y="1"/>
                    <a:pt x="25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410450" y="3206125"/>
              <a:ext cx="540275" cy="112300"/>
            </a:xfrm>
            <a:custGeom>
              <a:rect b="b" l="l" r="r" t="t"/>
              <a:pathLst>
                <a:path extrusionOk="0" h="4492" w="21611">
                  <a:moveTo>
                    <a:pt x="5509" y="0"/>
                  </a:moveTo>
                  <a:cubicBezTo>
                    <a:pt x="3594" y="0"/>
                    <a:pt x="1821" y="279"/>
                    <a:pt x="203" y="836"/>
                  </a:cubicBezTo>
                  <a:cubicBezTo>
                    <a:pt x="144" y="872"/>
                    <a:pt x="60" y="884"/>
                    <a:pt x="1" y="919"/>
                  </a:cubicBezTo>
                  <a:lnTo>
                    <a:pt x="1" y="979"/>
                  </a:lnTo>
                  <a:lnTo>
                    <a:pt x="215" y="884"/>
                  </a:lnTo>
                  <a:cubicBezTo>
                    <a:pt x="1844" y="334"/>
                    <a:pt x="3615" y="57"/>
                    <a:pt x="5522" y="57"/>
                  </a:cubicBezTo>
                  <a:cubicBezTo>
                    <a:pt x="7991" y="57"/>
                    <a:pt x="10688" y="521"/>
                    <a:pt x="13598" y="1455"/>
                  </a:cubicBezTo>
                  <a:cubicBezTo>
                    <a:pt x="15788" y="2158"/>
                    <a:pt x="17932" y="3051"/>
                    <a:pt x="20015" y="3896"/>
                  </a:cubicBezTo>
                  <a:cubicBezTo>
                    <a:pt x="20491" y="4086"/>
                    <a:pt x="20968" y="4277"/>
                    <a:pt x="21444" y="4491"/>
                  </a:cubicBezTo>
                  <a:lnTo>
                    <a:pt x="21611" y="4491"/>
                  </a:lnTo>
                  <a:cubicBezTo>
                    <a:pt x="21087" y="4277"/>
                    <a:pt x="20551" y="4063"/>
                    <a:pt x="20027" y="3836"/>
                  </a:cubicBezTo>
                  <a:cubicBezTo>
                    <a:pt x="17943" y="2967"/>
                    <a:pt x="15788" y="2074"/>
                    <a:pt x="13598" y="1396"/>
                  </a:cubicBezTo>
                  <a:cubicBezTo>
                    <a:pt x="10682" y="464"/>
                    <a:pt x="7977" y="0"/>
                    <a:pt x="550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1543050" y="3036450"/>
              <a:ext cx="844175" cy="282275"/>
            </a:xfrm>
            <a:custGeom>
              <a:rect b="b" l="l" r="r" t="t"/>
              <a:pathLst>
                <a:path extrusionOk="0" h="11291" w="33767">
                  <a:moveTo>
                    <a:pt x="24042" y="1"/>
                  </a:moveTo>
                  <a:cubicBezTo>
                    <a:pt x="22499" y="1"/>
                    <a:pt x="20947" y="124"/>
                    <a:pt x="19407" y="372"/>
                  </a:cubicBezTo>
                  <a:cubicBezTo>
                    <a:pt x="15061" y="1051"/>
                    <a:pt x="10906" y="2730"/>
                    <a:pt x="7430" y="5206"/>
                  </a:cubicBezTo>
                  <a:cubicBezTo>
                    <a:pt x="5917" y="6278"/>
                    <a:pt x="4489" y="7516"/>
                    <a:pt x="3096" y="8707"/>
                  </a:cubicBezTo>
                  <a:cubicBezTo>
                    <a:pt x="2084" y="9564"/>
                    <a:pt x="1060" y="10457"/>
                    <a:pt x="0" y="11290"/>
                  </a:cubicBezTo>
                  <a:lnTo>
                    <a:pt x="107" y="11290"/>
                  </a:lnTo>
                  <a:cubicBezTo>
                    <a:pt x="1143" y="10469"/>
                    <a:pt x="2155" y="9611"/>
                    <a:pt x="3131" y="8766"/>
                  </a:cubicBezTo>
                  <a:cubicBezTo>
                    <a:pt x="4524" y="7575"/>
                    <a:pt x="5965" y="6325"/>
                    <a:pt x="7465" y="5266"/>
                  </a:cubicBezTo>
                  <a:cubicBezTo>
                    <a:pt x="10942" y="2813"/>
                    <a:pt x="15073" y="1122"/>
                    <a:pt x="19419" y="444"/>
                  </a:cubicBezTo>
                  <a:cubicBezTo>
                    <a:pt x="20947" y="201"/>
                    <a:pt x="22489" y="80"/>
                    <a:pt x="24021" y="80"/>
                  </a:cubicBezTo>
                  <a:cubicBezTo>
                    <a:pt x="26848" y="80"/>
                    <a:pt x="29645" y="490"/>
                    <a:pt x="32278" y="1301"/>
                  </a:cubicBezTo>
                  <a:cubicBezTo>
                    <a:pt x="32790" y="1456"/>
                    <a:pt x="33278" y="1634"/>
                    <a:pt x="33766" y="1837"/>
                  </a:cubicBezTo>
                  <a:lnTo>
                    <a:pt x="33766" y="1777"/>
                  </a:lnTo>
                  <a:cubicBezTo>
                    <a:pt x="33278" y="1563"/>
                    <a:pt x="32790" y="1372"/>
                    <a:pt x="32290" y="1229"/>
                  </a:cubicBezTo>
                  <a:cubicBezTo>
                    <a:pt x="29657" y="413"/>
                    <a:pt x="26865" y="1"/>
                    <a:pt x="2404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410750" y="3232250"/>
              <a:ext cx="467650" cy="86175"/>
            </a:xfrm>
            <a:custGeom>
              <a:rect b="b" l="l" r="r" t="t"/>
              <a:pathLst>
                <a:path extrusionOk="0" h="3447" w="18706">
                  <a:moveTo>
                    <a:pt x="5165" y="1"/>
                  </a:moveTo>
                  <a:cubicBezTo>
                    <a:pt x="3307" y="1"/>
                    <a:pt x="1582" y="264"/>
                    <a:pt x="1" y="791"/>
                  </a:cubicBezTo>
                  <a:lnTo>
                    <a:pt x="1" y="851"/>
                  </a:lnTo>
                  <a:cubicBezTo>
                    <a:pt x="1582" y="323"/>
                    <a:pt x="3307" y="60"/>
                    <a:pt x="5164" y="60"/>
                  </a:cubicBezTo>
                  <a:cubicBezTo>
                    <a:pt x="7625" y="60"/>
                    <a:pt x="10318" y="523"/>
                    <a:pt x="13217" y="1446"/>
                  </a:cubicBezTo>
                  <a:cubicBezTo>
                    <a:pt x="15014" y="2029"/>
                    <a:pt x="16800" y="2732"/>
                    <a:pt x="18551" y="3446"/>
                  </a:cubicBezTo>
                  <a:lnTo>
                    <a:pt x="18705" y="3446"/>
                  </a:lnTo>
                  <a:cubicBezTo>
                    <a:pt x="16919" y="2720"/>
                    <a:pt x="15086" y="1982"/>
                    <a:pt x="13228" y="1387"/>
                  </a:cubicBezTo>
                  <a:cubicBezTo>
                    <a:pt x="10323" y="463"/>
                    <a:pt x="7627" y="1"/>
                    <a:pt x="51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1565650" y="3062350"/>
              <a:ext cx="821275" cy="256075"/>
            </a:xfrm>
            <a:custGeom>
              <a:rect b="b" l="l" r="r" t="t"/>
              <a:pathLst>
                <a:path extrusionOk="0" h="10243" w="32851">
                  <a:moveTo>
                    <a:pt x="22751" y="0"/>
                  </a:moveTo>
                  <a:cubicBezTo>
                    <a:pt x="21208" y="0"/>
                    <a:pt x="19655" y="124"/>
                    <a:pt x="18110" y="372"/>
                  </a:cubicBezTo>
                  <a:cubicBezTo>
                    <a:pt x="13765" y="1063"/>
                    <a:pt x="9621" y="2741"/>
                    <a:pt x="6133" y="5206"/>
                  </a:cubicBezTo>
                  <a:cubicBezTo>
                    <a:pt x="4632" y="6278"/>
                    <a:pt x="3204" y="7516"/>
                    <a:pt x="1799" y="8706"/>
                  </a:cubicBezTo>
                  <a:cubicBezTo>
                    <a:pt x="1203" y="9230"/>
                    <a:pt x="608" y="9730"/>
                    <a:pt x="1" y="10242"/>
                  </a:cubicBezTo>
                  <a:lnTo>
                    <a:pt x="96" y="10242"/>
                  </a:lnTo>
                  <a:cubicBezTo>
                    <a:pt x="691" y="9754"/>
                    <a:pt x="1263" y="9242"/>
                    <a:pt x="1846" y="8754"/>
                  </a:cubicBezTo>
                  <a:cubicBezTo>
                    <a:pt x="3227" y="7563"/>
                    <a:pt x="4680" y="6313"/>
                    <a:pt x="6180" y="5254"/>
                  </a:cubicBezTo>
                  <a:cubicBezTo>
                    <a:pt x="9645" y="2801"/>
                    <a:pt x="13788" y="1122"/>
                    <a:pt x="18134" y="432"/>
                  </a:cubicBezTo>
                  <a:cubicBezTo>
                    <a:pt x="19662" y="189"/>
                    <a:pt x="21202" y="68"/>
                    <a:pt x="22734" y="68"/>
                  </a:cubicBezTo>
                  <a:cubicBezTo>
                    <a:pt x="25557" y="68"/>
                    <a:pt x="28353" y="478"/>
                    <a:pt x="30993" y="1289"/>
                  </a:cubicBezTo>
                  <a:cubicBezTo>
                    <a:pt x="31624" y="1491"/>
                    <a:pt x="32255" y="1729"/>
                    <a:pt x="32850" y="1991"/>
                  </a:cubicBezTo>
                  <a:lnTo>
                    <a:pt x="32850" y="1932"/>
                  </a:lnTo>
                  <a:cubicBezTo>
                    <a:pt x="32255" y="1658"/>
                    <a:pt x="31648" y="1432"/>
                    <a:pt x="31005" y="1229"/>
                  </a:cubicBezTo>
                  <a:cubicBezTo>
                    <a:pt x="28364" y="413"/>
                    <a:pt x="25574" y="0"/>
                    <a:pt x="2275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411050" y="3257825"/>
              <a:ext cx="392625" cy="60300"/>
            </a:xfrm>
            <a:custGeom>
              <a:rect b="b" l="l" r="r" t="t"/>
              <a:pathLst>
                <a:path extrusionOk="0" h="2412" w="15705">
                  <a:moveTo>
                    <a:pt x="4749" y="0"/>
                  </a:moveTo>
                  <a:cubicBezTo>
                    <a:pt x="3053" y="0"/>
                    <a:pt x="1469" y="220"/>
                    <a:pt x="1" y="661"/>
                  </a:cubicBezTo>
                  <a:lnTo>
                    <a:pt x="1" y="721"/>
                  </a:lnTo>
                  <a:cubicBezTo>
                    <a:pt x="1461" y="284"/>
                    <a:pt x="3043" y="65"/>
                    <a:pt x="4737" y="65"/>
                  </a:cubicBezTo>
                  <a:cubicBezTo>
                    <a:pt x="7201" y="65"/>
                    <a:pt x="9903" y="528"/>
                    <a:pt x="12824" y="1459"/>
                  </a:cubicBezTo>
                  <a:cubicBezTo>
                    <a:pt x="13728" y="1733"/>
                    <a:pt x="14621" y="2066"/>
                    <a:pt x="15526" y="2411"/>
                  </a:cubicBezTo>
                  <a:lnTo>
                    <a:pt x="15705" y="2411"/>
                  </a:lnTo>
                  <a:cubicBezTo>
                    <a:pt x="14752" y="2054"/>
                    <a:pt x="13800" y="1697"/>
                    <a:pt x="12847" y="1399"/>
                  </a:cubicBezTo>
                  <a:cubicBezTo>
                    <a:pt x="9924" y="467"/>
                    <a:pt x="7219" y="0"/>
                    <a:pt x="474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411050" y="3284275"/>
              <a:ext cx="309300" cy="34150"/>
            </a:xfrm>
            <a:custGeom>
              <a:rect b="b" l="l" r="r" t="t"/>
              <a:pathLst>
                <a:path extrusionOk="0" h="1366" w="12372">
                  <a:moveTo>
                    <a:pt x="4378" y="0"/>
                  </a:moveTo>
                  <a:cubicBezTo>
                    <a:pt x="2824" y="0"/>
                    <a:pt x="1362" y="185"/>
                    <a:pt x="1" y="556"/>
                  </a:cubicBezTo>
                  <a:lnTo>
                    <a:pt x="1" y="615"/>
                  </a:lnTo>
                  <a:cubicBezTo>
                    <a:pt x="1362" y="248"/>
                    <a:pt x="2823" y="63"/>
                    <a:pt x="4380" y="63"/>
                  </a:cubicBezTo>
                  <a:cubicBezTo>
                    <a:pt x="6758" y="63"/>
                    <a:pt x="9357" y="495"/>
                    <a:pt x="12157" y="1365"/>
                  </a:cubicBezTo>
                  <a:lnTo>
                    <a:pt x="12371" y="1365"/>
                  </a:lnTo>
                  <a:cubicBezTo>
                    <a:pt x="9491" y="456"/>
                    <a:pt x="6819" y="0"/>
                    <a:pt x="437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1586500" y="3088175"/>
              <a:ext cx="800125" cy="230250"/>
            </a:xfrm>
            <a:custGeom>
              <a:rect b="b" l="l" r="r" t="t"/>
              <a:pathLst>
                <a:path extrusionOk="0" h="9210" w="32005">
                  <a:moveTo>
                    <a:pt x="21497" y="0"/>
                  </a:moveTo>
                  <a:cubicBezTo>
                    <a:pt x="19965" y="0"/>
                    <a:pt x="18424" y="121"/>
                    <a:pt x="16895" y="363"/>
                  </a:cubicBezTo>
                  <a:cubicBezTo>
                    <a:pt x="12550" y="1065"/>
                    <a:pt x="8394" y="2732"/>
                    <a:pt x="4918" y="5209"/>
                  </a:cubicBezTo>
                  <a:cubicBezTo>
                    <a:pt x="3406" y="6280"/>
                    <a:pt x="1977" y="7507"/>
                    <a:pt x="584" y="8697"/>
                  </a:cubicBezTo>
                  <a:cubicBezTo>
                    <a:pt x="381" y="8876"/>
                    <a:pt x="191" y="9031"/>
                    <a:pt x="0" y="9209"/>
                  </a:cubicBezTo>
                  <a:lnTo>
                    <a:pt x="96" y="9209"/>
                  </a:lnTo>
                  <a:cubicBezTo>
                    <a:pt x="274" y="9055"/>
                    <a:pt x="453" y="8900"/>
                    <a:pt x="608" y="8745"/>
                  </a:cubicBezTo>
                  <a:cubicBezTo>
                    <a:pt x="2001" y="7554"/>
                    <a:pt x="3441" y="6304"/>
                    <a:pt x="4941" y="5245"/>
                  </a:cubicBezTo>
                  <a:cubicBezTo>
                    <a:pt x="8406" y="2792"/>
                    <a:pt x="12550" y="1113"/>
                    <a:pt x="16895" y="422"/>
                  </a:cubicBezTo>
                  <a:cubicBezTo>
                    <a:pt x="18412" y="186"/>
                    <a:pt x="19942" y="68"/>
                    <a:pt x="21464" y="68"/>
                  </a:cubicBezTo>
                  <a:cubicBezTo>
                    <a:pt x="24302" y="68"/>
                    <a:pt x="27111" y="478"/>
                    <a:pt x="29754" y="1292"/>
                  </a:cubicBezTo>
                  <a:cubicBezTo>
                    <a:pt x="30528" y="1530"/>
                    <a:pt x="31290" y="1827"/>
                    <a:pt x="32004" y="2149"/>
                  </a:cubicBezTo>
                  <a:lnTo>
                    <a:pt x="32004" y="2089"/>
                  </a:lnTo>
                  <a:cubicBezTo>
                    <a:pt x="31314" y="1768"/>
                    <a:pt x="30564" y="1470"/>
                    <a:pt x="29778" y="1232"/>
                  </a:cubicBezTo>
                  <a:cubicBezTo>
                    <a:pt x="27135" y="413"/>
                    <a:pt x="24331" y="0"/>
                    <a:pt x="2149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425625" y="3310350"/>
              <a:ext cx="178625" cy="8075"/>
            </a:xfrm>
            <a:custGeom>
              <a:rect b="b" l="l" r="r" t="t"/>
              <a:pathLst>
                <a:path extrusionOk="0" h="323" w="7145">
                  <a:moveTo>
                    <a:pt x="3412" y="1"/>
                  </a:moveTo>
                  <a:cubicBezTo>
                    <a:pt x="2218" y="1"/>
                    <a:pt x="1078" y="108"/>
                    <a:pt x="1" y="322"/>
                  </a:cubicBezTo>
                  <a:lnTo>
                    <a:pt x="346" y="322"/>
                  </a:lnTo>
                  <a:cubicBezTo>
                    <a:pt x="1328" y="144"/>
                    <a:pt x="2355" y="54"/>
                    <a:pt x="3425" y="54"/>
                  </a:cubicBezTo>
                  <a:cubicBezTo>
                    <a:pt x="4496" y="54"/>
                    <a:pt x="5609" y="144"/>
                    <a:pt x="6764" y="322"/>
                  </a:cubicBezTo>
                  <a:lnTo>
                    <a:pt x="7145" y="322"/>
                  </a:lnTo>
                  <a:cubicBezTo>
                    <a:pt x="5853" y="108"/>
                    <a:pt x="4606" y="1"/>
                    <a:pt x="341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1607325" y="3114150"/>
              <a:ext cx="779600" cy="204575"/>
            </a:xfrm>
            <a:custGeom>
              <a:rect b="b" l="l" r="r" t="t"/>
              <a:pathLst>
                <a:path extrusionOk="0" h="8183" w="31184">
                  <a:moveTo>
                    <a:pt x="20328" y="0"/>
                  </a:moveTo>
                  <a:cubicBezTo>
                    <a:pt x="18785" y="0"/>
                    <a:pt x="17233" y="123"/>
                    <a:pt x="15693" y="372"/>
                  </a:cubicBezTo>
                  <a:cubicBezTo>
                    <a:pt x="11347" y="1050"/>
                    <a:pt x="7192" y="2741"/>
                    <a:pt x="3704" y="5206"/>
                  </a:cubicBezTo>
                  <a:cubicBezTo>
                    <a:pt x="2430" y="6111"/>
                    <a:pt x="1191" y="7146"/>
                    <a:pt x="1" y="8182"/>
                  </a:cubicBezTo>
                  <a:lnTo>
                    <a:pt x="96" y="8182"/>
                  </a:lnTo>
                  <a:cubicBezTo>
                    <a:pt x="1263" y="7170"/>
                    <a:pt x="2489" y="6158"/>
                    <a:pt x="3739" y="5265"/>
                  </a:cubicBezTo>
                  <a:cubicBezTo>
                    <a:pt x="7204" y="2812"/>
                    <a:pt x="11347" y="1134"/>
                    <a:pt x="15693" y="443"/>
                  </a:cubicBezTo>
                  <a:cubicBezTo>
                    <a:pt x="17210" y="206"/>
                    <a:pt x="18739" y="88"/>
                    <a:pt x="20259" y="88"/>
                  </a:cubicBezTo>
                  <a:cubicBezTo>
                    <a:pt x="23094" y="88"/>
                    <a:pt x="25901" y="499"/>
                    <a:pt x="28552" y="1312"/>
                  </a:cubicBezTo>
                  <a:cubicBezTo>
                    <a:pt x="29469" y="1586"/>
                    <a:pt x="30350" y="1943"/>
                    <a:pt x="31183" y="2360"/>
                  </a:cubicBezTo>
                  <a:lnTo>
                    <a:pt x="31183" y="2301"/>
                  </a:lnTo>
                  <a:cubicBezTo>
                    <a:pt x="30362" y="1872"/>
                    <a:pt x="29481" y="1515"/>
                    <a:pt x="28576" y="1229"/>
                  </a:cubicBezTo>
                  <a:cubicBezTo>
                    <a:pt x="25943" y="413"/>
                    <a:pt x="23151" y="0"/>
                    <a:pt x="2032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1628475" y="3140250"/>
              <a:ext cx="758450" cy="178475"/>
            </a:xfrm>
            <a:custGeom>
              <a:rect b="b" l="l" r="r" t="t"/>
              <a:pathLst>
                <a:path extrusionOk="0" h="7139" w="30338">
                  <a:moveTo>
                    <a:pt x="19056" y="1"/>
                  </a:moveTo>
                  <a:cubicBezTo>
                    <a:pt x="17524" y="1"/>
                    <a:pt x="15983" y="121"/>
                    <a:pt x="14454" y="364"/>
                  </a:cubicBezTo>
                  <a:cubicBezTo>
                    <a:pt x="10109" y="1054"/>
                    <a:pt x="5953" y="2733"/>
                    <a:pt x="2477" y="5209"/>
                  </a:cubicBezTo>
                  <a:cubicBezTo>
                    <a:pt x="1631" y="5805"/>
                    <a:pt x="810" y="6471"/>
                    <a:pt x="0" y="7138"/>
                  </a:cubicBezTo>
                  <a:lnTo>
                    <a:pt x="95" y="7138"/>
                  </a:lnTo>
                  <a:cubicBezTo>
                    <a:pt x="881" y="6483"/>
                    <a:pt x="1679" y="5840"/>
                    <a:pt x="2524" y="5245"/>
                  </a:cubicBezTo>
                  <a:cubicBezTo>
                    <a:pt x="5989" y="2792"/>
                    <a:pt x="10120" y="1114"/>
                    <a:pt x="14466" y="423"/>
                  </a:cubicBezTo>
                  <a:cubicBezTo>
                    <a:pt x="15983" y="186"/>
                    <a:pt x="17513" y="68"/>
                    <a:pt x="19035" y="68"/>
                  </a:cubicBezTo>
                  <a:cubicBezTo>
                    <a:pt x="21873" y="68"/>
                    <a:pt x="24682" y="478"/>
                    <a:pt x="27325" y="1292"/>
                  </a:cubicBezTo>
                  <a:cubicBezTo>
                    <a:pt x="28385" y="1614"/>
                    <a:pt x="29397" y="2030"/>
                    <a:pt x="30337" y="2542"/>
                  </a:cubicBezTo>
                  <a:lnTo>
                    <a:pt x="30337" y="2471"/>
                  </a:lnTo>
                  <a:cubicBezTo>
                    <a:pt x="29397" y="1971"/>
                    <a:pt x="28397" y="1554"/>
                    <a:pt x="27349" y="1233"/>
                  </a:cubicBezTo>
                  <a:cubicBezTo>
                    <a:pt x="24698" y="413"/>
                    <a:pt x="21891" y="1"/>
                    <a:pt x="1905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1651075" y="3166225"/>
              <a:ext cx="736150" cy="152500"/>
            </a:xfrm>
            <a:custGeom>
              <a:rect b="b" l="l" r="r" t="t"/>
              <a:pathLst>
                <a:path extrusionOk="0" h="6100" w="29446">
                  <a:moveTo>
                    <a:pt x="17816" y="1"/>
                  </a:moveTo>
                  <a:cubicBezTo>
                    <a:pt x="16273" y="1"/>
                    <a:pt x="14721" y="124"/>
                    <a:pt x="13181" y="372"/>
                  </a:cubicBezTo>
                  <a:cubicBezTo>
                    <a:pt x="8835" y="1051"/>
                    <a:pt x="4680" y="2742"/>
                    <a:pt x="1192" y="5206"/>
                  </a:cubicBezTo>
                  <a:cubicBezTo>
                    <a:pt x="799" y="5492"/>
                    <a:pt x="394" y="5790"/>
                    <a:pt x="1" y="6099"/>
                  </a:cubicBezTo>
                  <a:lnTo>
                    <a:pt x="108" y="6099"/>
                  </a:lnTo>
                  <a:cubicBezTo>
                    <a:pt x="477" y="5813"/>
                    <a:pt x="858" y="5516"/>
                    <a:pt x="1239" y="5254"/>
                  </a:cubicBezTo>
                  <a:cubicBezTo>
                    <a:pt x="4716" y="2801"/>
                    <a:pt x="8847" y="1110"/>
                    <a:pt x="13193" y="432"/>
                  </a:cubicBezTo>
                  <a:cubicBezTo>
                    <a:pt x="14721" y="189"/>
                    <a:pt x="16263" y="68"/>
                    <a:pt x="17795" y="68"/>
                  </a:cubicBezTo>
                  <a:cubicBezTo>
                    <a:pt x="20622" y="68"/>
                    <a:pt x="23419" y="479"/>
                    <a:pt x="26052" y="1289"/>
                  </a:cubicBezTo>
                  <a:cubicBezTo>
                    <a:pt x="27242" y="1670"/>
                    <a:pt x="28385" y="2158"/>
                    <a:pt x="29445" y="2742"/>
                  </a:cubicBezTo>
                  <a:lnTo>
                    <a:pt x="29445" y="2682"/>
                  </a:lnTo>
                  <a:cubicBezTo>
                    <a:pt x="28385" y="2099"/>
                    <a:pt x="27254" y="1611"/>
                    <a:pt x="26064" y="1230"/>
                  </a:cubicBezTo>
                  <a:cubicBezTo>
                    <a:pt x="23431" y="414"/>
                    <a:pt x="20639" y="1"/>
                    <a:pt x="178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1676400" y="3192350"/>
              <a:ext cx="709925" cy="126375"/>
            </a:xfrm>
            <a:custGeom>
              <a:rect b="b" l="l" r="r" t="t"/>
              <a:pathLst>
                <a:path extrusionOk="0" h="5055" w="28397">
                  <a:moveTo>
                    <a:pt x="16377" y="0"/>
                  </a:moveTo>
                  <a:cubicBezTo>
                    <a:pt x="14845" y="0"/>
                    <a:pt x="13304" y="121"/>
                    <a:pt x="11775" y="363"/>
                  </a:cubicBezTo>
                  <a:cubicBezTo>
                    <a:pt x="7501" y="1054"/>
                    <a:pt x="3441" y="2661"/>
                    <a:pt x="0" y="5054"/>
                  </a:cubicBezTo>
                  <a:lnTo>
                    <a:pt x="107" y="5054"/>
                  </a:lnTo>
                  <a:cubicBezTo>
                    <a:pt x="3512" y="2709"/>
                    <a:pt x="7549" y="1113"/>
                    <a:pt x="11775" y="446"/>
                  </a:cubicBezTo>
                  <a:cubicBezTo>
                    <a:pt x="13303" y="204"/>
                    <a:pt x="14845" y="83"/>
                    <a:pt x="16378" y="83"/>
                  </a:cubicBezTo>
                  <a:cubicBezTo>
                    <a:pt x="19204" y="83"/>
                    <a:pt x="22002" y="493"/>
                    <a:pt x="24634" y="1304"/>
                  </a:cubicBezTo>
                  <a:cubicBezTo>
                    <a:pt x="25991" y="1720"/>
                    <a:pt x="27265" y="2292"/>
                    <a:pt x="28396" y="2971"/>
                  </a:cubicBezTo>
                  <a:lnTo>
                    <a:pt x="28396" y="2899"/>
                  </a:lnTo>
                  <a:cubicBezTo>
                    <a:pt x="27289" y="2209"/>
                    <a:pt x="26003" y="1637"/>
                    <a:pt x="24670" y="1232"/>
                  </a:cubicBezTo>
                  <a:cubicBezTo>
                    <a:pt x="22019" y="413"/>
                    <a:pt x="19212" y="0"/>
                    <a:pt x="1637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1707650" y="3218325"/>
              <a:ext cx="679275" cy="100400"/>
            </a:xfrm>
            <a:custGeom>
              <a:rect b="b" l="l" r="r" t="t"/>
              <a:pathLst>
                <a:path extrusionOk="0" h="4016" w="27171">
                  <a:moveTo>
                    <a:pt x="14791" y="0"/>
                  </a:moveTo>
                  <a:cubicBezTo>
                    <a:pt x="13248" y="0"/>
                    <a:pt x="11696" y="124"/>
                    <a:pt x="10156" y="372"/>
                  </a:cubicBezTo>
                  <a:cubicBezTo>
                    <a:pt x="6537" y="955"/>
                    <a:pt x="3072" y="2205"/>
                    <a:pt x="0" y="4015"/>
                  </a:cubicBezTo>
                  <a:lnTo>
                    <a:pt x="119" y="4015"/>
                  </a:lnTo>
                  <a:cubicBezTo>
                    <a:pt x="3155" y="2229"/>
                    <a:pt x="6596" y="1015"/>
                    <a:pt x="10156" y="443"/>
                  </a:cubicBezTo>
                  <a:cubicBezTo>
                    <a:pt x="11673" y="206"/>
                    <a:pt x="13203" y="89"/>
                    <a:pt x="14725" y="89"/>
                  </a:cubicBezTo>
                  <a:cubicBezTo>
                    <a:pt x="17563" y="89"/>
                    <a:pt x="20372" y="499"/>
                    <a:pt x="23015" y="1312"/>
                  </a:cubicBezTo>
                  <a:cubicBezTo>
                    <a:pt x="24515" y="1765"/>
                    <a:pt x="25932" y="2420"/>
                    <a:pt x="27170" y="3217"/>
                  </a:cubicBezTo>
                  <a:lnTo>
                    <a:pt x="27170" y="3134"/>
                  </a:lnTo>
                  <a:cubicBezTo>
                    <a:pt x="25932" y="2336"/>
                    <a:pt x="24527" y="1693"/>
                    <a:pt x="23039" y="1229"/>
                  </a:cubicBezTo>
                  <a:cubicBezTo>
                    <a:pt x="20406" y="413"/>
                    <a:pt x="17614" y="0"/>
                    <a:pt x="147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1746050" y="3244225"/>
              <a:ext cx="624800" cy="74500"/>
            </a:xfrm>
            <a:custGeom>
              <a:rect b="b" l="l" r="r" t="t"/>
              <a:pathLst>
                <a:path extrusionOk="0" h="2980" w="24992">
                  <a:moveTo>
                    <a:pt x="12864" y="1"/>
                  </a:moveTo>
                  <a:cubicBezTo>
                    <a:pt x="11325" y="1"/>
                    <a:pt x="9776" y="124"/>
                    <a:pt x="8239" y="372"/>
                  </a:cubicBezTo>
                  <a:cubicBezTo>
                    <a:pt x="5358" y="836"/>
                    <a:pt x="2560" y="1729"/>
                    <a:pt x="0" y="2979"/>
                  </a:cubicBezTo>
                  <a:lnTo>
                    <a:pt x="155" y="2979"/>
                  </a:lnTo>
                  <a:cubicBezTo>
                    <a:pt x="2679" y="1765"/>
                    <a:pt x="5417" y="884"/>
                    <a:pt x="8251" y="431"/>
                  </a:cubicBezTo>
                  <a:cubicBezTo>
                    <a:pt x="9768" y="194"/>
                    <a:pt x="11296" y="76"/>
                    <a:pt x="12817" y="76"/>
                  </a:cubicBezTo>
                  <a:cubicBezTo>
                    <a:pt x="15652" y="76"/>
                    <a:pt x="18459" y="487"/>
                    <a:pt x="21110" y="1300"/>
                  </a:cubicBezTo>
                  <a:cubicBezTo>
                    <a:pt x="22467" y="1717"/>
                    <a:pt x="23741" y="2301"/>
                    <a:pt x="24884" y="2967"/>
                  </a:cubicBezTo>
                  <a:lnTo>
                    <a:pt x="24991" y="2967"/>
                  </a:lnTo>
                  <a:cubicBezTo>
                    <a:pt x="23836" y="2253"/>
                    <a:pt x="22503" y="1670"/>
                    <a:pt x="21122" y="1241"/>
                  </a:cubicBezTo>
                  <a:cubicBezTo>
                    <a:pt x="18486" y="416"/>
                    <a:pt x="15690" y="1"/>
                    <a:pt x="128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1796050" y="3270400"/>
              <a:ext cx="514975" cy="48325"/>
            </a:xfrm>
            <a:custGeom>
              <a:rect b="b" l="l" r="r" t="t"/>
              <a:pathLst>
                <a:path extrusionOk="0" h="1933" w="20599">
                  <a:moveTo>
                    <a:pt x="10482" y="1"/>
                  </a:moveTo>
                  <a:cubicBezTo>
                    <a:pt x="8938" y="1"/>
                    <a:pt x="7386" y="124"/>
                    <a:pt x="5846" y="372"/>
                  </a:cubicBezTo>
                  <a:cubicBezTo>
                    <a:pt x="3834" y="682"/>
                    <a:pt x="1870" y="1218"/>
                    <a:pt x="0" y="1932"/>
                  </a:cubicBezTo>
                  <a:lnTo>
                    <a:pt x="179" y="1932"/>
                  </a:lnTo>
                  <a:cubicBezTo>
                    <a:pt x="2012" y="1254"/>
                    <a:pt x="3917" y="742"/>
                    <a:pt x="5858" y="432"/>
                  </a:cubicBezTo>
                  <a:cubicBezTo>
                    <a:pt x="7386" y="189"/>
                    <a:pt x="8928" y="69"/>
                    <a:pt x="10461" y="69"/>
                  </a:cubicBezTo>
                  <a:cubicBezTo>
                    <a:pt x="13287" y="69"/>
                    <a:pt x="16085" y="479"/>
                    <a:pt x="18717" y="1289"/>
                  </a:cubicBezTo>
                  <a:cubicBezTo>
                    <a:pt x="19300" y="1468"/>
                    <a:pt x="19884" y="1682"/>
                    <a:pt x="20443" y="1920"/>
                  </a:cubicBezTo>
                  <a:lnTo>
                    <a:pt x="20598" y="1920"/>
                  </a:lnTo>
                  <a:cubicBezTo>
                    <a:pt x="20003" y="1658"/>
                    <a:pt x="19372" y="1432"/>
                    <a:pt x="18741" y="1230"/>
                  </a:cubicBezTo>
                  <a:cubicBezTo>
                    <a:pt x="16100" y="414"/>
                    <a:pt x="13305" y="1"/>
                    <a:pt x="1048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1868675" y="3296150"/>
              <a:ext cx="355425" cy="22275"/>
            </a:xfrm>
            <a:custGeom>
              <a:rect b="b" l="l" r="r" t="t"/>
              <a:pathLst>
                <a:path extrusionOk="0" h="891" w="14217">
                  <a:moveTo>
                    <a:pt x="7146" y="0"/>
                  </a:moveTo>
                  <a:cubicBezTo>
                    <a:pt x="5618" y="0"/>
                    <a:pt x="4082" y="121"/>
                    <a:pt x="2560" y="366"/>
                  </a:cubicBezTo>
                  <a:cubicBezTo>
                    <a:pt x="1691" y="497"/>
                    <a:pt x="846" y="676"/>
                    <a:pt x="0" y="890"/>
                  </a:cubicBezTo>
                  <a:lnTo>
                    <a:pt x="250" y="890"/>
                  </a:lnTo>
                  <a:cubicBezTo>
                    <a:pt x="1012" y="712"/>
                    <a:pt x="1786" y="545"/>
                    <a:pt x="2560" y="426"/>
                  </a:cubicBezTo>
                  <a:cubicBezTo>
                    <a:pt x="4073" y="186"/>
                    <a:pt x="5602" y="66"/>
                    <a:pt x="7122" y="66"/>
                  </a:cubicBezTo>
                  <a:cubicBezTo>
                    <a:pt x="9443" y="66"/>
                    <a:pt x="11747" y="344"/>
                    <a:pt x="13955" y="890"/>
                  </a:cubicBezTo>
                  <a:lnTo>
                    <a:pt x="14217" y="890"/>
                  </a:lnTo>
                  <a:cubicBezTo>
                    <a:pt x="11937" y="300"/>
                    <a:pt x="9551" y="0"/>
                    <a:pt x="714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1261450" y="3318400"/>
              <a:ext cx="80700" cy="1350"/>
            </a:xfrm>
            <a:custGeom>
              <a:rect b="b" l="l" r="r" t="t"/>
              <a:pathLst>
                <a:path extrusionOk="0" h="54" w="3228">
                  <a:moveTo>
                    <a:pt x="1" y="0"/>
                  </a:moveTo>
                  <a:cubicBezTo>
                    <a:pt x="554" y="36"/>
                    <a:pt x="1099" y="54"/>
                    <a:pt x="1636" y="54"/>
                  </a:cubicBezTo>
                  <a:cubicBezTo>
                    <a:pt x="2174" y="54"/>
                    <a:pt x="2703" y="36"/>
                    <a:pt x="322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7" name="Google Shape;767;p19"/>
          <p:cNvSpPr/>
          <p:nvPr/>
        </p:nvSpPr>
        <p:spPr>
          <a:xfrm>
            <a:off x="584075" y="1182000"/>
            <a:ext cx="3868800" cy="2779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19"/>
          <p:cNvSpPr txBox="1"/>
          <p:nvPr>
            <p:ph type="title"/>
          </p:nvPr>
        </p:nvSpPr>
        <p:spPr>
          <a:xfrm>
            <a:off x="783700" y="1669200"/>
            <a:ext cx="3469200" cy="18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9" name="Google Shape;769;p19"/>
          <p:cNvSpPr txBox="1"/>
          <p:nvPr>
            <p:ph idx="1" type="subTitle"/>
          </p:nvPr>
        </p:nvSpPr>
        <p:spPr>
          <a:xfrm>
            <a:off x="4750325" y="1669200"/>
            <a:ext cx="3658800" cy="18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4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0"/>
          <p:cNvSpPr/>
          <p:nvPr/>
        </p:nvSpPr>
        <p:spPr>
          <a:xfrm>
            <a:off x="4694403" y="1257525"/>
            <a:ext cx="3580200" cy="157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20"/>
          <p:cNvSpPr/>
          <p:nvPr/>
        </p:nvSpPr>
        <p:spPr>
          <a:xfrm>
            <a:off x="869397" y="1257525"/>
            <a:ext cx="3580200" cy="157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4" name="Google Shape;774;p20"/>
          <p:cNvSpPr txBox="1"/>
          <p:nvPr>
            <p:ph idx="2" type="title"/>
          </p:nvPr>
        </p:nvSpPr>
        <p:spPr>
          <a:xfrm>
            <a:off x="1048723" y="1411888"/>
            <a:ext cx="3201600" cy="47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5" name="Google Shape;775;p20"/>
          <p:cNvSpPr txBox="1"/>
          <p:nvPr>
            <p:ph idx="3" type="title"/>
          </p:nvPr>
        </p:nvSpPr>
        <p:spPr>
          <a:xfrm>
            <a:off x="4893677" y="1411895"/>
            <a:ext cx="3201600" cy="47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6" name="Google Shape;776;p20"/>
          <p:cNvSpPr txBox="1"/>
          <p:nvPr>
            <p:ph idx="1" type="subTitle"/>
          </p:nvPr>
        </p:nvSpPr>
        <p:spPr>
          <a:xfrm>
            <a:off x="4873729" y="1824399"/>
            <a:ext cx="3201600" cy="85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7" name="Google Shape;777;p20"/>
          <p:cNvSpPr txBox="1"/>
          <p:nvPr>
            <p:ph idx="4" type="subTitle"/>
          </p:nvPr>
        </p:nvSpPr>
        <p:spPr>
          <a:xfrm>
            <a:off x="1048723" y="1824403"/>
            <a:ext cx="3201600" cy="85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8" name="Google Shape;778;p20"/>
          <p:cNvSpPr/>
          <p:nvPr/>
        </p:nvSpPr>
        <p:spPr>
          <a:xfrm>
            <a:off x="4694403" y="3006016"/>
            <a:ext cx="3580200" cy="157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20"/>
          <p:cNvSpPr/>
          <p:nvPr/>
        </p:nvSpPr>
        <p:spPr>
          <a:xfrm>
            <a:off x="869397" y="3006016"/>
            <a:ext cx="3580200" cy="157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20"/>
          <p:cNvSpPr txBox="1"/>
          <p:nvPr>
            <p:ph idx="5" type="title"/>
          </p:nvPr>
        </p:nvSpPr>
        <p:spPr>
          <a:xfrm>
            <a:off x="1048723" y="3160379"/>
            <a:ext cx="3201600" cy="47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1" name="Google Shape;781;p20"/>
          <p:cNvSpPr txBox="1"/>
          <p:nvPr>
            <p:ph idx="6" type="title"/>
          </p:nvPr>
        </p:nvSpPr>
        <p:spPr>
          <a:xfrm>
            <a:off x="4873729" y="3160387"/>
            <a:ext cx="3201600" cy="47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2" name="Google Shape;782;p20"/>
          <p:cNvSpPr txBox="1"/>
          <p:nvPr>
            <p:ph idx="7" type="subTitle"/>
          </p:nvPr>
        </p:nvSpPr>
        <p:spPr>
          <a:xfrm>
            <a:off x="4873729" y="3572891"/>
            <a:ext cx="3201600" cy="85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3" name="Google Shape;783;p20"/>
          <p:cNvSpPr txBox="1"/>
          <p:nvPr>
            <p:ph idx="8" type="subTitle"/>
          </p:nvPr>
        </p:nvSpPr>
        <p:spPr>
          <a:xfrm>
            <a:off x="1048723" y="3572894"/>
            <a:ext cx="3201600" cy="85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/>
          <p:nvPr/>
        </p:nvSpPr>
        <p:spPr>
          <a:xfrm>
            <a:off x="1729950" y="2184525"/>
            <a:ext cx="5684100" cy="176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3876888" y="709025"/>
            <a:ext cx="1390200" cy="1316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3"/>
          <p:cNvGrpSpPr/>
          <p:nvPr/>
        </p:nvGrpSpPr>
        <p:grpSpPr>
          <a:xfrm flipH="1">
            <a:off x="147" y="-204"/>
            <a:ext cx="4323585" cy="5143432"/>
            <a:chOff x="5588175" y="1772375"/>
            <a:chExt cx="1282050" cy="1525200"/>
          </a:xfrm>
        </p:grpSpPr>
        <p:sp>
          <p:nvSpPr>
            <p:cNvPr id="49" name="Google Shape;49;p3"/>
            <p:cNvSpPr/>
            <p:nvPr/>
          </p:nvSpPr>
          <p:spPr>
            <a:xfrm>
              <a:off x="5588175" y="1772375"/>
              <a:ext cx="1282050" cy="1525200"/>
            </a:xfrm>
            <a:custGeom>
              <a:rect b="b" l="l" r="r" t="t"/>
              <a:pathLst>
                <a:path extrusionOk="0" h="61008" w="51282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5623000" y="1831900"/>
              <a:ext cx="1246625" cy="1465675"/>
            </a:xfrm>
            <a:custGeom>
              <a:rect b="b" l="l" r="r" t="t"/>
              <a:pathLst>
                <a:path extrusionOk="0" h="58627" w="49865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5662600" y="1892925"/>
              <a:ext cx="1207025" cy="1404350"/>
            </a:xfrm>
            <a:custGeom>
              <a:rect b="b" l="l" r="r" t="t"/>
              <a:pathLst>
                <a:path extrusionOk="0" h="56174" w="48281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5706350" y="1957800"/>
              <a:ext cx="1163275" cy="1339775"/>
            </a:xfrm>
            <a:custGeom>
              <a:rect b="b" l="l" r="r" t="t"/>
              <a:pathLst>
                <a:path extrusionOk="0" h="53591" w="46531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5756350" y="2024775"/>
              <a:ext cx="1113275" cy="1272500"/>
            </a:xfrm>
            <a:custGeom>
              <a:rect b="b" l="l" r="r" t="t"/>
              <a:pathLst>
                <a:path extrusionOk="0" h="50900" w="44531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811125" y="2096825"/>
              <a:ext cx="1058500" cy="1200750"/>
            </a:xfrm>
            <a:custGeom>
              <a:rect b="b" l="l" r="r" t="t"/>
              <a:pathLst>
                <a:path extrusionOk="0" h="48030" w="4234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872450" y="2175100"/>
              <a:ext cx="997475" cy="1121600"/>
            </a:xfrm>
            <a:custGeom>
              <a:rect b="b" l="l" r="r" t="t"/>
              <a:pathLst>
                <a:path extrusionOk="0" h="44864" w="39899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5941800" y="2266175"/>
              <a:ext cx="927825" cy="1031100"/>
            </a:xfrm>
            <a:custGeom>
              <a:rect b="b" l="l" r="r" t="t"/>
              <a:pathLst>
                <a:path extrusionOk="0" h="41244" w="37113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020075" y="2380775"/>
              <a:ext cx="849550" cy="916500"/>
            </a:xfrm>
            <a:custGeom>
              <a:rect b="b" l="l" r="r" t="t"/>
              <a:pathLst>
                <a:path extrusionOk="0" h="36660" w="33982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109075" y="2537650"/>
              <a:ext cx="760550" cy="759625"/>
            </a:xfrm>
            <a:custGeom>
              <a:rect b="b" l="l" r="r" t="t"/>
              <a:pathLst>
                <a:path extrusionOk="0" h="30385" w="30422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206425" y="2686475"/>
              <a:ext cx="663200" cy="611100"/>
            </a:xfrm>
            <a:custGeom>
              <a:rect b="b" l="l" r="r" t="t"/>
              <a:pathLst>
                <a:path extrusionOk="0" h="24444" w="26528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308800" y="2795125"/>
              <a:ext cx="560825" cy="502150"/>
            </a:xfrm>
            <a:custGeom>
              <a:rect b="b" l="l" r="r" t="t"/>
              <a:pathLst>
                <a:path extrusionOk="0" h="20086" w="22433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408225" y="2881425"/>
              <a:ext cx="461100" cy="415850"/>
            </a:xfrm>
            <a:custGeom>
              <a:rect b="b" l="l" r="r" t="t"/>
              <a:pathLst>
                <a:path extrusionOk="0" h="16634" w="18444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499600" y="2955850"/>
              <a:ext cx="370025" cy="341725"/>
            </a:xfrm>
            <a:custGeom>
              <a:rect b="b" l="l" r="r" t="t"/>
              <a:pathLst>
                <a:path extrusionOk="0" h="13669" w="14801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581475" y="3021325"/>
              <a:ext cx="287850" cy="275950"/>
            </a:xfrm>
            <a:custGeom>
              <a:rect b="b" l="l" r="r" t="t"/>
              <a:pathLst>
                <a:path extrusionOk="0" h="11038" w="11514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652900" y="3082050"/>
              <a:ext cx="216125" cy="215525"/>
            </a:xfrm>
            <a:custGeom>
              <a:rect b="b" l="l" r="r" t="t"/>
              <a:pathLst>
                <a:path extrusionOk="0" h="8621" w="8645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16300" y="3138900"/>
              <a:ext cx="152725" cy="158375"/>
            </a:xfrm>
            <a:custGeom>
              <a:rect b="b" l="l" r="r" t="t"/>
              <a:pathLst>
                <a:path extrusionOk="0" h="6335" w="6109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72850" y="3193975"/>
              <a:ext cx="95875" cy="103600"/>
            </a:xfrm>
            <a:custGeom>
              <a:rect b="b" l="l" r="r" t="t"/>
              <a:pathLst>
                <a:path extrusionOk="0" h="4144" w="3835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23750" y="3246650"/>
              <a:ext cx="45575" cy="50925"/>
            </a:xfrm>
            <a:custGeom>
              <a:rect b="b" l="l" r="r" t="t"/>
              <a:pathLst>
                <a:path extrusionOk="0" h="2037" w="1823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68700" y="32973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3"/>
          <p:cNvGrpSpPr/>
          <p:nvPr/>
        </p:nvGrpSpPr>
        <p:grpSpPr>
          <a:xfrm flipH="1" rot="10800000">
            <a:off x="4820422" y="-204"/>
            <a:ext cx="4323585" cy="5143432"/>
            <a:chOff x="5588175" y="1772375"/>
            <a:chExt cx="1282050" cy="1525200"/>
          </a:xfrm>
        </p:grpSpPr>
        <p:sp>
          <p:nvSpPr>
            <p:cNvPr id="70" name="Google Shape;70;p3"/>
            <p:cNvSpPr/>
            <p:nvPr/>
          </p:nvSpPr>
          <p:spPr>
            <a:xfrm>
              <a:off x="5588175" y="1772375"/>
              <a:ext cx="1282050" cy="1525200"/>
            </a:xfrm>
            <a:custGeom>
              <a:rect b="b" l="l" r="r" t="t"/>
              <a:pathLst>
                <a:path extrusionOk="0" h="61008" w="51282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623000" y="1831900"/>
              <a:ext cx="1246625" cy="1465675"/>
            </a:xfrm>
            <a:custGeom>
              <a:rect b="b" l="l" r="r" t="t"/>
              <a:pathLst>
                <a:path extrusionOk="0" h="58627" w="49865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662600" y="1892925"/>
              <a:ext cx="1207025" cy="1404350"/>
            </a:xfrm>
            <a:custGeom>
              <a:rect b="b" l="l" r="r" t="t"/>
              <a:pathLst>
                <a:path extrusionOk="0" h="56174" w="48281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5706350" y="1957800"/>
              <a:ext cx="1163275" cy="1339775"/>
            </a:xfrm>
            <a:custGeom>
              <a:rect b="b" l="l" r="r" t="t"/>
              <a:pathLst>
                <a:path extrusionOk="0" h="53591" w="46531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756350" y="2024775"/>
              <a:ext cx="1113275" cy="1272500"/>
            </a:xfrm>
            <a:custGeom>
              <a:rect b="b" l="l" r="r" t="t"/>
              <a:pathLst>
                <a:path extrusionOk="0" h="50900" w="44531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811125" y="2096825"/>
              <a:ext cx="1058500" cy="1200750"/>
            </a:xfrm>
            <a:custGeom>
              <a:rect b="b" l="l" r="r" t="t"/>
              <a:pathLst>
                <a:path extrusionOk="0" h="48030" w="4234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872450" y="2175100"/>
              <a:ext cx="997475" cy="1121600"/>
            </a:xfrm>
            <a:custGeom>
              <a:rect b="b" l="l" r="r" t="t"/>
              <a:pathLst>
                <a:path extrusionOk="0" h="44864" w="39899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941800" y="2266175"/>
              <a:ext cx="927825" cy="1031100"/>
            </a:xfrm>
            <a:custGeom>
              <a:rect b="b" l="l" r="r" t="t"/>
              <a:pathLst>
                <a:path extrusionOk="0" h="41244" w="37113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6020075" y="2380775"/>
              <a:ext cx="849550" cy="916500"/>
            </a:xfrm>
            <a:custGeom>
              <a:rect b="b" l="l" r="r" t="t"/>
              <a:pathLst>
                <a:path extrusionOk="0" h="36660" w="33982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6109075" y="2537650"/>
              <a:ext cx="760550" cy="759625"/>
            </a:xfrm>
            <a:custGeom>
              <a:rect b="b" l="l" r="r" t="t"/>
              <a:pathLst>
                <a:path extrusionOk="0" h="30385" w="30422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6206425" y="2686475"/>
              <a:ext cx="663200" cy="611100"/>
            </a:xfrm>
            <a:custGeom>
              <a:rect b="b" l="l" r="r" t="t"/>
              <a:pathLst>
                <a:path extrusionOk="0" h="24444" w="26528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6308800" y="2795125"/>
              <a:ext cx="560825" cy="502150"/>
            </a:xfrm>
            <a:custGeom>
              <a:rect b="b" l="l" r="r" t="t"/>
              <a:pathLst>
                <a:path extrusionOk="0" h="20086" w="22433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408225" y="2881425"/>
              <a:ext cx="461100" cy="415850"/>
            </a:xfrm>
            <a:custGeom>
              <a:rect b="b" l="l" r="r" t="t"/>
              <a:pathLst>
                <a:path extrusionOk="0" h="16634" w="18444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6499600" y="2955850"/>
              <a:ext cx="370025" cy="341725"/>
            </a:xfrm>
            <a:custGeom>
              <a:rect b="b" l="l" r="r" t="t"/>
              <a:pathLst>
                <a:path extrusionOk="0" h="13669" w="14801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581475" y="3021325"/>
              <a:ext cx="287850" cy="275950"/>
            </a:xfrm>
            <a:custGeom>
              <a:rect b="b" l="l" r="r" t="t"/>
              <a:pathLst>
                <a:path extrusionOk="0" h="11038" w="11514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6652900" y="3082050"/>
              <a:ext cx="216125" cy="215525"/>
            </a:xfrm>
            <a:custGeom>
              <a:rect b="b" l="l" r="r" t="t"/>
              <a:pathLst>
                <a:path extrusionOk="0" h="8621" w="8645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6716300" y="3138900"/>
              <a:ext cx="152725" cy="158375"/>
            </a:xfrm>
            <a:custGeom>
              <a:rect b="b" l="l" r="r" t="t"/>
              <a:pathLst>
                <a:path extrusionOk="0" h="6335" w="6109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772850" y="3193975"/>
              <a:ext cx="95875" cy="103600"/>
            </a:xfrm>
            <a:custGeom>
              <a:rect b="b" l="l" r="r" t="t"/>
              <a:pathLst>
                <a:path extrusionOk="0" h="4144" w="3835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823750" y="3246650"/>
              <a:ext cx="45575" cy="50925"/>
            </a:xfrm>
            <a:custGeom>
              <a:rect b="b" l="l" r="r" t="t"/>
              <a:pathLst>
                <a:path extrusionOk="0" h="2037" w="1823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868700" y="32973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3"/>
          <p:cNvSpPr txBox="1"/>
          <p:nvPr>
            <p:ph type="title"/>
          </p:nvPr>
        </p:nvSpPr>
        <p:spPr>
          <a:xfrm>
            <a:off x="2145138" y="2375725"/>
            <a:ext cx="4853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" name="Google Shape;91;p3"/>
          <p:cNvSpPr txBox="1"/>
          <p:nvPr>
            <p:ph hasCustomPrompt="1" idx="2" type="title"/>
          </p:nvPr>
        </p:nvSpPr>
        <p:spPr>
          <a:xfrm>
            <a:off x="3937550" y="848575"/>
            <a:ext cx="12690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2" name="Google Shape;92;p3"/>
          <p:cNvSpPr txBox="1"/>
          <p:nvPr>
            <p:ph idx="1" type="subTitle"/>
          </p:nvPr>
        </p:nvSpPr>
        <p:spPr>
          <a:xfrm>
            <a:off x="2145138" y="3289900"/>
            <a:ext cx="48537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6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/>
          <p:nvPr/>
        </p:nvSpPr>
        <p:spPr>
          <a:xfrm>
            <a:off x="4258900" y="1804350"/>
            <a:ext cx="4284600" cy="153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1"/>
          <p:cNvSpPr txBox="1"/>
          <p:nvPr>
            <p:ph type="title"/>
          </p:nvPr>
        </p:nvSpPr>
        <p:spPr>
          <a:xfrm>
            <a:off x="4411150" y="2017200"/>
            <a:ext cx="3980100" cy="11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87" name="Google Shape;787;p21"/>
          <p:cNvGrpSpPr/>
          <p:nvPr/>
        </p:nvGrpSpPr>
        <p:grpSpPr>
          <a:xfrm flipH="1" rot="5400000">
            <a:off x="309745" y="-309738"/>
            <a:ext cx="3267048" cy="3886515"/>
            <a:chOff x="5588175" y="1772375"/>
            <a:chExt cx="1282050" cy="1525200"/>
          </a:xfrm>
        </p:grpSpPr>
        <p:sp>
          <p:nvSpPr>
            <p:cNvPr id="788" name="Google Shape;788;p21"/>
            <p:cNvSpPr/>
            <p:nvPr/>
          </p:nvSpPr>
          <p:spPr>
            <a:xfrm>
              <a:off x="5588175" y="1772375"/>
              <a:ext cx="1282050" cy="1525200"/>
            </a:xfrm>
            <a:custGeom>
              <a:rect b="b" l="l" r="r" t="t"/>
              <a:pathLst>
                <a:path extrusionOk="0" h="61008" w="51282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>
              <a:off x="5623000" y="1831900"/>
              <a:ext cx="1246625" cy="1465675"/>
            </a:xfrm>
            <a:custGeom>
              <a:rect b="b" l="l" r="r" t="t"/>
              <a:pathLst>
                <a:path extrusionOk="0" h="58627" w="49865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>
              <a:off x="5662600" y="1892925"/>
              <a:ext cx="1207025" cy="1404350"/>
            </a:xfrm>
            <a:custGeom>
              <a:rect b="b" l="l" r="r" t="t"/>
              <a:pathLst>
                <a:path extrusionOk="0" h="56174" w="48281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>
              <a:off x="5706350" y="1957800"/>
              <a:ext cx="1163275" cy="1339775"/>
            </a:xfrm>
            <a:custGeom>
              <a:rect b="b" l="l" r="r" t="t"/>
              <a:pathLst>
                <a:path extrusionOk="0" h="53591" w="46531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>
              <a:off x="5756350" y="2024775"/>
              <a:ext cx="1113275" cy="1272500"/>
            </a:xfrm>
            <a:custGeom>
              <a:rect b="b" l="l" r="r" t="t"/>
              <a:pathLst>
                <a:path extrusionOk="0" h="50900" w="44531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5811125" y="2096825"/>
              <a:ext cx="1058500" cy="1200750"/>
            </a:xfrm>
            <a:custGeom>
              <a:rect b="b" l="l" r="r" t="t"/>
              <a:pathLst>
                <a:path extrusionOk="0" h="48030" w="4234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5872450" y="2175100"/>
              <a:ext cx="997475" cy="1121600"/>
            </a:xfrm>
            <a:custGeom>
              <a:rect b="b" l="l" r="r" t="t"/>
              <a:pathLst>
                <a:path extrusionOk="0" h="44864" w="39899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5941800" y="2266175"/>
              <a:ext cx="927825" cy="1031100"/>
            </a:xfrm>
            <a:custGeom>
              <a:rect b="b" l="l" r="r" t="t"/>
              <a:pathLst>
                <a:path extrusionOk="0" h="41244" w="37113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6020075" y="2380775"/>
              <a:ext cx="849550" cy="916500"/>
            </a:xfrm>
            <a:custGeom>
              <a:rect b="b" l="l" r="r" t="t"/>
              <a:pathLst>
                <a:path extrusionOk="0" h="36660" w="33982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6109075" y="2537650"/>
              <a:ext cx="760550" cy="759625"/>
            </a:xfrm>
            <a:custGeom>
              <a:rect b="b" l="l" r="r" t="t"/>
              <a:pathLst>
                <a:path extrusionOk="0" h="30385" w="30422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6206425" y="2686475"/>
              <a:ext cx="663200" cy="611100"/>
            </a:xfrm>
            <a:custGeom>
              <a:rect b="b" l="l" r="r" t="t"/>
              <a:pathLst>
                <a:path extrusionOk="0" h="24444" w="26528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6308800" y="2795125"/>
              <a:ext cx="560825" cy="502150"/>
            </a:xfrm>
            <a:custGeom>
              <a:rect b="b" l="l" r="r" t="t"/>
              <a:pathLst>
                <a:path extrusionOk="0" h="20086" w="22433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6408225" y="2881425"/>
              <a:ext cx="461100" cy="415850"/>
            </a:xfrm>
            <a:custGeom>
              <a:rect b="b" l="l" r="r" t="t"/>
              <a:pathLst>
                <a:path extrusionOk="0" h="16634" w="18444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6499600" y="2955850"/>
              <a:ext cx="370025" cy="341725"/>
            </a:xfrm>
            <a:custGeom>
              <a:rect b="b" l="l" r="r" t="t"/>
              <a:pathLst>
                <a:path extrusionOk="0" h="13669" w="14801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6581475" y="3021325"/>
              <a:ext cx="287850" cy="275950"/>
            </a:xfrm>
            <a:custGeom>
              <a:rect b="b" l="l" r="r" t="t"/>
              <a:pathLst>
                <a:path extrusionOk="0" h="11038" w="11514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6652900" y="3082050"/>
              <a:ext cx="216125" cy="215525"/>
            </a:xfrm>
            <a:custGeom>
              <a:rect b="b" l="l" r="r" t="t"/>
              <a:pathLst>
                <a:path extrusionOk="0" h="8621" w="8645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6716300" y="3138900"/>
              <a:ext cx="152725" cy="158375"/>
            </a:xfrm>
            <a:custGeom>
              <a:rect b="b" l="l" r="r" t="t"/>
              <a:pathLst>
                <a:path extrusionOk="0" h="6335" w="6109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6772850" y="3193975"/>
              <a:ext cx="95875" cy="103600"/>
            </a:xfrm>
            <a:custGeom>
              <a:rect b="b" l="l" r="r" t="t"/>
              <a:pathLst>
                <a:path extrusionOk="0" h="4144" w="3835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6823750" y="3246650"/>
              <a:ext cx="45575" cy="50925"/>
            </a:xfrm>
            <a:custGeom>
              <a:rect b="b" l="l" r="r" t="t"/>
              <a:pathLst>
                <a:path extrusionOk="0" h="2037" w="1823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6868700" y="32973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" name="Google Shape;808;p21"/>
          <p:cNvGrpSpPr/>
          <p:nvPr/>
        </p:nvGrpSpPr>
        <p:grpSpPr>
          <a:xfrm flipH="1" rot="-5400000">
            <a:off x="5567220" y="1566712"/>
            <a:ext cx="3267048" cy="3886515"/>
            <a:chOff x="5588175" y="1772375"/>
            <a:chExt cx="1282050" cy="1525200"/>
          </a:xfrm>
        </p:grpSpPr>
        <p:sp>
          <p:nvSpPr>
            <p:cNvPr id="809" name="Google Shape;809;p21"/>
            <p:cNvSpPr/>
            <p:nvPr/>
          </p:nvSpPr>
          <p:spPr>
            <a:xfrm>
              <a:off x="5588175" y="1772375"/>
              <a:ext cx="1282050" cy="1525200"/>
            </a:xfrm>
            <a:custGeom>
              <a:rect b="b" l="l" r="r" t="t"/>
              <a:pathLst>
                <a:path extrusionOk="0" h="61008" w="51282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5623000" y="1831900"/>
              <a:ext cx="1246625" cy="1465675"/>
            </a:xfrm>
            <a:custGeom>
              <a:rect b="b" l="l" r="r" t="t"/>
              <a:pathLst>
                <a:path extrusionOk="0" h="58627" w="49865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5662600" y="1892925"/>
              <a:ext cx="1207025" cy="1404350"/>
            </a:xfrm>
            <a:custGeom>
              <a:rect b="b" l="l" r="r" t="t"/>
              <a:pathLst>
                <a:path extrusionOk="0" h="56174" w="48281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1"/>
            <p:cNvSpPr/>
            <p:nvPr/>
          </p:nvSpPr>
          <p:spPr>
            <a:xfrm>
              <a:off x="5706350" y="1957800"/>
              <a:ext cx="1163275" cy="1339775"/>
            </a:xfrm>
            <a:custGeom>
              <a:rect b="b" l="l" r="r" t="t"/>
              <a:pathLst>
                <a:path extrusionOk="0" h="53591" w="46531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>
              <a:off x="5756350" y="2024775"/>
              <a:ext cx="1113275" cy="1272500"/>
            </a:xfrm>
            <a:custGeom>
              <a:rect b="b" l="l" r="r" t="t"/>
              <a:pathLst>
                <a:path extrusionOk="0" h="50900" w="44531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>
              <a:off x="5811125" y="2096825"/>
              <a:ext cx="1058500" cy="1200750"/>
            </a:xfrm>
            <a:custGeom>
              <a:rect b="b" l="l" r="r" t="t"/>
              <a:pathLst>
                <a:path extrusionOk="0" h="48030" w="4234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>
              <a:off x="5872450" y="2175100"/>
              <a:ext cx="997475" cy="1121600"/>
            </a:xfrm>
            <a:custGeom>
              <a:rect b="b" l="l" r="r" t="t"/>
              <a:pathLst>
                <a:path extrusionOk="0" h="44864" w="39899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>
              <a:off x="5941800" y="2266175"/>
              <a:ext cx="927825" cy="1031100"/>
            </a:xfrm>
            <a:custGeom>
              <a:rect b="b" l="l" r="r" t="t"/>
              <a:pathLst>
                <a:path extrusionOk="0" h="41244" w="37113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1"/>
            <p:cNvSpPr/>
            <p:nvPr/>
          </p:nvSpPr>
          <p:spPr>
            <a:xfrm>
              <a:off x="6020075" y="2380775"/>
              <a:ext cx="849550" cy="916500"/>
            </a:xfrm>
            <a:custGeom>
              <a:rect b="b" l="l" r="r" t="t"/>
              <a:pathLst>
                <a:path extrusionOk="0" h="36660" w="33982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1"/>
            <p:cNvSpPr/>
            <p:nvPr/>
          </p:nvSpPr>
          <p:spPr>
            <a:xfrm>
              <a:off x="6109075" y="2537650"/>
              <a:ext cx="760550" cy="759625"/>
            </a:xfrm>
            <a:custGeom>
              <a:rect b="b" l="l" r="r" t="t"/>
              <a:pathLst>
                <a:path extrusionOk="0" h="30385" w="30422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>
              <a:off x="6206425" y="2686475"/>
              <a:ext cx="663200" cy="611100"/>
            </a:xfrm>
            <a:custGeom>
              <a:rect b="b" l="l" r="r" t="t"/>
              <a:pathLst>
                <a:path extrusionOk="0" h="24444" w="26528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>
              <a:off x="6308800" y="2795125"/>
              <a:ext cx="560825" cy="502150"/>
            </a:xfrm>
            <a:custGeom>
              <a:rect b="b" l="l" r="r" t="t"/>
              <a:pathLst>
                <a:path extrusionOk="0" h="20086" w="22433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>
              <a:off x="6408225" y="2881425"/>
              <a:ext cx="461100" cy="415850"/>
            </a:xfrm>
            <a:custGeom>
              <a:rect b="b" l="l" r="r" t="t"/>
              <a:pathLst>
                <a:path extrusionOk="0" h="16634" w="18444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>
              <a:off x="6499600" y="2955850"/>
              <a:ext cx="370025" cy="341725"/>
            </a:xfrm>
            <a:custGeom>
              <a:rect b="b" l="l" r="r" t="t"/>
              <a:pathLst>
                <a:path extrusionOk="0" h="13669" w="14801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>
              <a:off x="6581475" y="3021325"/>
              <a:ext cx="287850" cy="275950"/>
            </a:xfrm>
            <a:custGeom>
              <a:rect b="b" l="l" r="r" t="t"/>
              <a:pathLst>
                <a:path extrusionOk="0" h="11038" w="11514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6652900" y="3082050"/>
              <a:ext cx="216125" cy="215525"/>
            </a:xfrm>
            <a:custGeom>
              <a:rect b="b" l="l" r="r" t="t"/>
              <a:pathLst>
                <a:path extrusionOk="0" h="8621" w="8645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6716300" y="3138900"/>
              <a:ext cx="152725" cy="158375"/>
            </a:xfrm>
            <a:custGeom>
              <a:rect b="b" l="l" r="r" t="t"/>
              <a:pathLst>
                <a:path extrusionOk="0" h="6335" w="6109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6772850" y="3193975"/>
              <a:ext cx="95875" cy="103600"/>
            </a:xfrm>
            <a:custGeom>
              <a:rect b="b" l="l" r="r" t="t"/>
              <a:pathLst>
                <a:path extrusionOk="0" h="4144" w="3835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6823750" y="3246650"/>
              <a:ext cx="45575" cy="50925"/>
            </a:xfrm>
            <a:custGeom>
              <a:rect b="b" l="l" r="r" t="t"/>
              <a:pathLst>
                <a:path extrusionOk="0" h="2037" w="1823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1"/>
            <p:cNvSpPr/>
            <p:nvPr/>
          </p:nvSpPr>
          <p:spPr>
            <a:xfrm>
              <a:off x="6868700" y="32973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4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2"/>
          <p:cNvSpPr/>
          <p:nvPr/>
        </p:nvSpPr>
        <p:spPr>
          <a:xfrm>
            <a:off x="600575" y="606375"/>
            <a:ext cx="4028700" cy="153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2"/>
          <p:cNvSpPr txBox="1"/>
          <p:nvPr>
            <p:ph type="title"/>
          </p:nvPr>
        </p:nvSpPr>
        <p:spPr>
          <a:xfrm>
            <a:off x="743727" y="819225"/>
            <a:ext cx="3742200" cy="11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32" name="Google Shape;832;p22"/>
          <p:cNvGrpSpPr/>
          <p:nvPr/>
        </p:nvGrpSpPr>
        <p:grpSpPr>
          <a:xfrm flipH="1" rot="-5400000">
            <a:off x="1717402" y="1327869"/>
            <a:ext cx="2081950" cy="5516544"/>
            <a:chOff x="2771175" y="2473050"/>
            <a:chExt cx="613475" cy="1625525"/>
          </a:xfrm>
        </p:grpSpPr>
        <p:sp>
          <p:nvSpPr>
            <p:cNvPr id="833" name="Google Shape;833;p22"/>
            <p:cNvSpPr/>
            <p:nvPr/>
          </p:nvSpPr>
          <p:spPr>
            <a:xfrm>
              <a:off x="2771175" y="2473050"/>
              <a:ext cx="613200" cy="1625525"/>
            </a:xfrm>
            <a:custGeom>
              <a:rect b="b" l="l" r="r" t="t"/>
              <a:pathLst>
                <a:path extrusionOk="0" h="65021" w="24528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2811350" y="2473650"/>
              <a:ext cx="573025" cy="1468650"/>
            </a:xfrm>
            <a:custGeom>
              <a:rect b="b" l="l" r="r" t="t"/>
              <a:pathLst>
                <a:path extrusionOk="0" h="58746" w="22921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2851825" y="2473650"/>
              <a:ext cx="532550" cy="1401375"/>
            </a:xfrm>
            <a:custGeom>
              <a:rect b="b" l="l" r="r" t="t"/>
              <a:pathLst>
                <a:path extrusionOk="0" h="56055" w="21302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2892600" y="2473650"/>
              <a:ext cx="492050" cy="1352575"/>
            </a:xfrm>
            <a:custGeom>
              <a:rect b="b" l="l" r="r" t="t"/>
              <a:pathLst>
                <a:path extrusionOk="0" h="54103" w="19682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2932800" y="2473050"/>
              <a:ext cx="451575" cy="1312975"/>
            </a:xfrm>
            <a:custGeom>
              <a:rect b="b" l="l" r="r" t="t"/>
              <a:pathLst>
                <a:path extrusionOk="0" h="52519" w="18063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2973275" y="2473350"/>
              <a:ext cx="411100" cy="1277275"/>
            </a:xfrm>
            <a:custGeom>
              <a:rect b="b" l="l" r="r" t="t"/>
              <a:pathLst>
                <a:path extrusionOk="0" h="51091" w="16444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3013750" y="2473350"/>
              <a:ext cx="370900" cy="1244525"/>
            </a:xfrm>
            <a:custGeom>
              <a:rect b="b" l="l" r="r" t="t"/>
              <a:pathLst>
                <a:path extrusionOk="0" h="49781" w="14836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3053950" y="2473350"/>
              <a:ext cx="330700" cy="1212675"/>
            </a:xfrm>
            <a:custGeom>
              <a:rect b="b" l="l" r="r" t="t"/>
              <a:pathLst>
                <a:path extrusionOk="0" h="48507" w="13228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3094425" y="2473050"/>
              <a:ext cx="290225" cy="1179925"/>
            </a:xfrm>
            <a:custGeom>
              <a:rect b="b" l="l" r="r" t="t"/>
              <a:pathLst>
                <a:path extrusionOk="0" h="47197" w="11609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3135200" y="2473350"/>
              <a:ext cx="249450" cy="1144500"/>
            </a:xfrm>
            <a:custGeom>
              <a:rect b="b" l="l" r="r" t="t"/>
              <a:pathLst>
                <a:path extrusionOk="0" h="45780" w="9978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3175375" y="2473350"/>
              <a:ext cx="209275" cy="1104625"/>
            </a:xfrm>
            <a:custGeom>
              <a:rect b="b" l="l" r="r" t="t"/>
              <a:pathLst>
                <a:path extrusionOk="0" h="44185" w="8371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3215875" y="2473350"/>
              <a:ext cx="168775" cy="1056700"/>
            </a:xfrm>
            <a:custGeom>
              <a:rect b="b" l="l" r="r" t="t"/>
              <a:pathLst>
                <a:path extrusionOk="0" h="42268" w="6751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3256050" y="2498050"/>
              <a:ext cx="128325" cy="971875"/>
            </a:xfrm>
            <a:custGeom>
              <a:rect b="b" l="l" r="r" t="t"/>
              <a:pathLst>
                <a:path extrusionOk="0" h="38875" w="5133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3296525" y="2591225"/>
              <a:ext cx="88125" cy="800725"/>
            </a:xfrm>
            <a:custGeom>
              <a:rect b="b" l="l" r="r" t="t"/>
              <a:pathLst>
                <a:path extrusionOk="0" h="32029" w="3525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3339700" y="2726350"/>
              <a:ext cx="44675" cy="553075"/>
            </a:xfrm>
            <a:custGeom>
              <a:rect b="b" l="l" r="r" t="t"/>
              <a:pathLst>
                <a:path extrusionOk="0" h="22123" w="1787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50" name="Google Shape;850;p23"/>
          <p:cNvGrpSpPr/>
          <p:nvPr/>
        </p:nvGrpSpPr>
        <p:grpSpPr>
          <a:xfrm rot="5400000">
            <a:off x="6530980" y="2530483"/>
            <a:ext cx="1431912" cy="3794138"/>
            <a:chOff x="2771175" y="2473050"/>
            <a:chExt cx="613475" cy="1625525"/>
          </a:xfrm>
        </p:grpSpPr>
        <p:sp>
          <p:nvSpPr>
            <p:cNvPr id="851" name="Google Shape;851;p23"/>
            <p:cNvSpPr/>
            <p:nvPr/>
          </p:nvSpPr>
          <p:spPr>
            <a:xfrm>
              <a:off x="2771175" y="2473050"/>
              <a:ext cx="613200" cy="1625525"/>
            </a:xfrm>
            <a:custGeom>
              <a:rect b="b" l="l" r="r" t="t"/>
              <a:pathLst>
                <a:path extrusionOk="0" h="65021" w="24528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>
              <a:off x="2811350" y="2473650"/>
              <a:ext cx="573025" cy="1468650"/>
            </a:xfrm>
            <a:custGeom>
              <a:rect b="b" l="l" r="r" t="t"/>
              <a:pathLst>
                <a:path extrusionOk="0" h="58746" w="22921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>
              <a:off x="2851825" y="2473650"/>
              <a:ext cx="532550" cy="1401375"/>
            </a:xfrm>
            <a:custGeom>
              <a:rect b="b" l="l" r="r" t="t"/>
              <a:pathLst>
                <a:path extrusionOk="0" h="56055" w="21302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>
              <a:off x="2892600" y="2473650"/>
              <a:ext cx="492050" cy="1352575"/>
            </a:xfrm>
            <a:custGeom>
              <a:rect b="b" l="l" r="r" t="t"/>
              <a:pathLst>
                <a:path extrusionOk="0" h="54103" w="19682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>
              <a:off x="2932800" y="2473050"/>
              <a:ext cx="451575" cy="1312975"/>
            </a:xfrm>
            <a:custGeom>
              <a:rect b="b" l="l" r="r" t="t"/>
              <a:pathLst>
                <a:path extrusionOk="0" h="52519" w="18063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>
              <a:off x="2973275" y="2473350"/>
              <a:ext cx="411100" cy="1277275"/>
            </a:xfrm>
            <a:custGeom>
              <a:rect b="b" l="l" r="r" t="t"/>
              <a:pathLst>
                <a:path extrusionOk="0" h="51091" w="16444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>
              <a:off x="3013750" y="2473350"/>
              <a:ext cx="370900" cy="1244525"/>
            </a:xfrm>
            <a:custGeom>
              <a:rect b="b" l="l" r="r" t="t"/>
              <a:pathLst>
                <a:path extrusionOk="0" h="49781" w="14836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>
              <a:off x="3053950" y="2473350"/>
              <a:ext cx="330700" cy="1212675"/>
            </a:xfrm>
            <a:custGeom>
              <a:rect b="b" l="l" r="r" t="t"/>
              <a:pathLst>
                <a:path extrusionOk="0" h="48507" w="13228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>
              <a:off x="3094425" y="2473050"/>
              <a:ext cx="290225" cy="1179925"/>
            </a:xfrm>
            <a:custGeom>
              <a:rect b="b" l="l" r="r" t="t"/>
              <a:pathLst>
                <a:path extrusionOk="0" h="47197" w="11609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>
              <a:off x="3135200" y="2473350"/>
              <a:ext cx="249450" cy="1144500"/>
            </a:xfrm>
            <a:custGeom>
              <a:rect b="b" l="l" r="r" t="t"/>
              <a:pathLst>
                <a:path extrusionOk="0" h="45780" w="9978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3"/>
            <p:cNvSpPr/>
            <p:nvPr/>
          </p:nvSpPr>
          <p:spPr>
            <a:xfrm>
              <a:off x="3175375" y="2473350"/>
              <a:ext cx="209275" cy="1104625"/>
            </a:xfrm>
            <a:custGeom>
              <a:rect b="b" l="l" r="r" t="t"/>
              <a:pathLst>
                <a:path extrusionOk="0" h="44185" w="8371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>
              <a:off x="3215875" y="2473350"/>
              <a:ext cx="168775" cy="1056700"/>
            </a:xfrm>
            <a:custGeom>
              <a:rect b="b" l="l" r="r" t="t"/>
              <a:pathLst>
                <a:path extrusionOk="0" h="42268" w="6751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>
              <a:off x="3256050" y="2498050"/>
              <a:ext cx="128325" cy="971875"/>
            </a:xfrm>
            <a:custGeom>
              <a:rect b="b" l="l" r="r" t="t"/>
              <a:pathLst>
                <a:path extrusionOk="0" h="38875" w="5133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>
              <a:off x="3296525" y="2591225"/>
              <a:ext cx="88125" cy="800725"/>
            </a:xfrm>
            <a:custGeom>
              <a:rect b="b" l="l" r="r" t="t"/>
              <a:pathLst>
                <a:path extrusionOk="0" h="32029" w="3525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3339700" y="2726350"/>
              <a:ext cx="44675" cy="553075"/>
            </a:xfrm>
            <a:custGeom>
              <a:rect b="b" l="l" r="r" t="t"/>
              <a:pathLst>
                <a:path extrusionOk="0" h="22123" w="1787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" name="Google Shape;866;p23"/>
          <p:cNvGrpSpPr/>
          <p:nvPr/>
        </p:nvGrpSpPr>
        <p:grpSpPr>
          <a:xfrm flipH="1" rot="-5400000">
            <a:off x="1181105" y="2530483"/>
            <a:ext cx="1431912" cy="3794138"/>
            <a:chOff x="2771175" y="2473050"/>
            <a:chExt cx="613475" cy="1625525"/>
          </a:xfrm>
        </p:grpSpPr>
        <p:sp>
          <p:nvSpPr>
            <p:cNvPr id="867" name="Google Shape;867;p23"/>
            <p:cNvSpPr/>
            <p:nvPr/>
          </p:nvSpPr>
          <p:spPr>
            <a:xfrm>
              <a:off x="2771175" y="2473050"/>
              <a:ext cx="613200" cy="1625525"/>
            </a:xfrm>
            <a:custGeom>
              <a:rect b="b" l="l" r="r" t="t"/>
              <a:pathLst>
                <a:path extrusionOk="0" h="65021" w="24528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>
              <a:off x="2811350" y="2473650"/>
              <a:ext cx="573025" cy="1468650"/>
            </a:xfrm>
            <a:custGeom>
              <a:rect b="b" l="l" r="r" t="t"/>
              <a:pathLst>
                <a:path extrusionOk="0" h="58746" w="22921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>
              <a:off x="2851825" y="2473650"/>
              <a:ext cx="532550" cy="1401375"/>
            </a:xfrm>
            <a:custGeom>
              <a:rect b="b" l="l" r="r" t="t"/>
              <a:pathLst>
                <a:path extrusionOk="0" h="56055" w="21302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>
              <a:off x="2892600" y="2473650"/>
              <a:ext cx="492050" cy="1352575"/>
            </a:xfrm>
            <a:custGeom>
              <a:rect b="b" l="l" r="r" t="t"/>
              <a:pathLst>
                <a:path extrusionOk="0" h="54103" w="19682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>
              <a:off x="2932800" y="2473050"/>
              <a:ext cx="451575" cy="1312975"/>
            </a:xfrm>
            <a:custGeom>
              <a:rect b="b" l="l" r="r" t="t"/>
              <a:pathLst>
                <a:path extrusionOk="0" h="52519" w="18063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>
              <a:off x="2973275" y="2473350"/>
              <a:ext cx="411100" cy="1277275"/>
            </a:xfrm>
            <a:custGeom>
              <a:rect b="b" l="l" r="r" t="t"/>
              <a:pathLst>
                <a:path extrusionOk="0" h="51091" w="16444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>
              <a:off x="3013750" y="2473350"/>
              <a:ext cx="370900" cy="1244525"/>
            </a:xfrm>
            <a:custGeom>
              <a:rect b="b" l="l" r="r" t="t"/>
              <a:pathLst>
                <a:path extrusionOk="0" h="49781" w="14836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>
              <a:off x="3053950" y="2473350"/>
              <a:ext cx="330700" cy="1212675"/>
            </a:xfrm>
            <a:custGeom>
              <a:rect b="b" l="l" r="r" t="t"/>
              <a:pathLst>
                <a:path extrusionOk="0" h="48507" w="13228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>
              <a:off x="3094425" y="2473050"/>
              <a:ext cx="290225" cy="1179925"/>
            </a:xfrm>
            <a:custGeom>
              <a:rect b="b" l="l" r="r" t="t"/>
              <a:pathLst>
                <a:path extrusionOk="0" h="47197" w="11609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>
              <a:off x="3135200" y="2473350"/>
              <a:ext cx="249450" cy="1144500"/>
            </a:xfrm>
            <a:custGeom>
              <a:rect b="b" l="l" r="r" t="t"/>
              <a:pathLst>
                <a:path extrusionOk="0" h="45780" w="9978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>
              <a:off x="3175375" y="2473350"/>
              <a:ext cx="209275" cy="1104625"/>
            </a:xfrm>
            <a:custGeom>
              <a:rect b="b" l="l" r="r" t="t"/>
              <a:pathLst>
                <a:path extrusionOk="0" h="44185" w="8371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>
              <a:off x="3215875" y="2473350"/>
              <a:ext cx="168775" cy="1056700"/>
            </a:xfrm>
            <a:custGeom>
              <a:rect b="b" l="l" r="r" t="t"/>
              <a:pathLst>
                <a:path extrusionOk="0" h="42268" w="6751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>
              <a:off x="3256050" y="2498050"/>
              <a:ext cx="128325" cy="971875"/>
            </a:xfrm>
            <a:custGeom>
              <a:rect b="b" l="l" r="r" t="t"/>
              <a:pathLst>
                <a:path extrusionOk="0" h="38875" w="5133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>
              <a:off x="3296525" y="2591225"/>
              <a:ext cx="88125" cy="800725"/>
            </a:xfrm>
            <a:custGeom>
              <a:rect b="b" l="l" r="r" t="t"/>
              <a:pathLst>
                <a:path extrusionOk="0" h="32029" w="3525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3"/>
            <p:cNvSpPr/>
            <p:nvPr/>
          </p:nvSpPr>
          <p:spPr>
            <a:xfrm>
              <a:off x="3339700" y="2726350"/>
              <a:ext cx="44675" cy="553075"/>
            </a:xfrm>
            <a:custGeom>
              <a:rect b="b" l="l" r="r" t="t"/>
              <a:pathLst>
                <a:path extrusionOk="0" h="22123" w="1787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Google Shape;882;p23"/>
          <p:cNvGrpSpPr/>
          <p:nvPr/>
        </p:nvGrpSpPr>
        <p:grpSpPr>
          <a:xfrm rot="-5400000">
            <a:off x="7569671" y="9471"/>
            <a:ext cx="1583812" cy="1564849"/>
            <a:chOff x="3884100" y="2447750"/>
            <a:chExt cx="843575" cy="833475"/>
          </a:xfrm>
        </p:grpSpPr>
        <p:sp>
          <p:nvSpPr>
            <p:cNvPr id="883" name="Google Shape;883;p23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3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3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3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3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3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3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3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3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3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" name="Google Shape;903;p23"/>
          <p:cNvGrpSpPr/>
          <p:nvPr/>
        </p:nvGrpSpPr>
        <p:grpSpPr>
          <a:xfrm flipH="1" rot="5400000">
            <a:off x="-9479" y="9471"/>
            <a:ext cx="1583812" cy="1564849"/>
            <a:chOff x="3884100" y="2447750"/>
            <a:chExt cx="843575" cy="833475"/>
          </a:xfrm>
        </p:grpSpPr>
        <p:sp>
          <p:nvSpPr>
            <p:cNvPr id="904" name="Google Shape;904;p23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3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3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3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3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3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3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3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3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3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3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3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3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3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3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3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3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4"/>
          <p:cNvGrpSpPr/>
          <p:nvPr/>
        </p:nvGrpSpPr>
        <p:grpSpPr>
          <a:xfrm>
            <a:off x="61" y="1448085"/>
            <a:ext cx="3561445" cy="3695597"/>
            <a:chOff x="1672225" y="3522300"/>
            <a:chExt cx="1184700" cy="1229325"/>
          </a:xfrm>
        </p:grpSpPr>
        <p:sp>
          <p:nvSpPr>
            <p:cNvPr id="926" name="Google Shape;926;p24"/>
            <p:cNvSpPr/>
            <p:nvPr/>
          </p:nvSpPr>
          <p:spPr>
            <a:xfrm>
              <a:off x="1672525" y="4565575"/>
              <a:ext cx="317625" cy="185450"/>
            </a:xfrm>
            <a:custGeom>
              <a:rect b="b" l="l" r="r" t="t"/>
              <a:pathLst>
                <a:path extrusionOk="0" h="7418" w="12705">
                  <a:moveTo>
                    <a:pt x="0" y="0"/>
                  </a:moveTo>
                  <a:lnTo>
                    <a:pt x="0" y="143"/>
                  </a:lnTo>
                  <a:cubicBezTo>
                    <a:pt x="346" y="369"/>
                    <a:pt x="655" y="608"/>
                    <a:pt x="977" y="822"/>
                  </a:cubicBezTo>
                  <a:cubicBezTo>
                    <a:pt x="3584" y="2560"/>
                    <a:pt x="6382" y="4096"/>
                    <a:pt x="9109" y="5596"/>
                  </a:cubicBezTo>
                  <a:cubicBezTo>
                    <a:pt x="10204" y="6192"/>
                    <a:pt x="11323" y="6799"/>
                    <a:pt x="12430" y="7418"/>
                  </a:cubicBezTo>
                  <a:lnTo>
                    <a:pt x="12704" y="7418"/>
                  </a:lnTo>
                  <a:cubicBezTo>
                    <a:pt x="11537" y="6775"/>
                    <a:pt x="10347" y="6108"/>
                    <a:pt x="9168" y="5477"/>
                  </a:cubicBezTo>
                  <a:cubicBezTo>
                    <a:pt x="6442" y="3989"/>
                    <a:pt x="3632" y="2441"/>
                    <a:pt x="1036" y="715"/>
                  </a:cubicBezTo>
                  <a:cubicBezTo>
                    <a:pt x="679" y="489"/>
                    <a:pt x="357" y="239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1672825" y="4518250"/>
              <a:ext cx="391425" cy="233075"/>
            </a:xfrm>
            <a:custGeom>
              <a:rect b="b" l="l" r="r" t="t"/>
              <a:pathLst>
                <a:path extrusionOk="0" h="9323" w="15657">
                  <a:moveTo>
                    <a:pt x="0" y="0"/>
                  </a:moveTo>
                  <a:lnTo>
                    <a:pt x="0" y="155"/>
                  </a:lnTo>
                  <a:cubicBezTo>
                    <a:pt x="691" y="667"/>
                    <a:pt x="1381" y="1179"/>
                    <a:pt x="2108" y="1655"/>
                  </a:cubicBezTo>
                  <a:cubicBezTo>
                    <a:pt x="4715" y="3394"/>
                    <a:pt x="7513" y="4929"/>
                    <a:pt x="10240" y="6430"/>
                  </a:cubicBezTo>
                  <a:cubicBezTo>
                    <a:pt x="11954" y="7370"/>
                    <a:pt x="13680" y="8299"/>
                    <a:pt x="15371" y="9323"/>
                  </a:cubicBezTo>
                  <a:lnTo>
                    <a:pt x="15657" y="9323"/>
                  </a:lnTo>
                  <a:cubicBezTo>
                    <a:pt x="13883" y="8275"/>
                    <a:pt x="12085" y="7299"/>
                    <a:pt x="10299" y="6311"/>
                  </a:cubicBezTo>
                  <a:cubicBezTo>
                    <a:pt x="7573" y="4822"/>
                    <a:pt x="4763" y="3274"/>
                    <a:pt x="2179" y="1548"/>
                  </a:cubicBezTo>
                  <a:cubicBezTo>
                    <a:pt x="1417" y="1048"/>
                    <a:pt x="703" y="52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>
              <a:off x="1672225" y="4469425"/>
              <a:ext cx="462875" cy="281900"/>
            </a:xfrm>
            <a:custGeom>
              <a:rect b="b" l="l" r="r" t="t"/>
              <a:pathLst>
                <a:path extrusionOk="0" h="11276" w="18515">
                  <a:moveTo>
                    <a:pt x="0" y="1"/>
                  </a:moveTo>
                  <a:lnTo>
                    <a:pt x="0" y="155"/>
                  </a:lnTo>
                  <a:cubicBezTo>
                    <a:pt x="1072" y="989"/>
                    <a:pt x="2132" y="1787"/>
                    <a:pt x="3275" y="2537"/>
                  </a:cubicBezTo>
                  <a:cubicBezTo>
                    <a:pt x="5870" y="4275"/>
                    <a:pt x="8668" y="5811"/>
                    <a:pt x="11395" y="7311"/>
                  </a:cubicBezTo>
                  <a:cubicBezTo>
                    <a:pt x="13704" y="8561"/>
                    <a:pt x="16038" y="9847"/>
                    <a:pt x="18276" y="11276"/>
                  </a:cubicBezTo>
                  <a:lnTo>
                    <a:pt x="18515" y="11276"/>
                  </a:lnTo>
                  <a:cubicBezTo>
                    <a:pt x="16217" y="9811"/>
                    <a:pt x="13823" y="8502"/>
                    <a:pt x="11454" y="7228"/>
                  </a:cubicBezTo>
                  <a:cubicBezTo>
                    <a:pt x="8728" y="5739"/>
                    <a:pt x="5918" y="4192"/>
                    <a:pt x="3322" y="2465"/>
                  </a:cubicBezTo>
                  <a:cubicBezTo>
                    <a:pt x="2179" y="1691"/>
                    <a:pt x="1072" y="870"/>
                    <a:pt x="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>
              <a:off x="1672525" y="4418825"/>
              <a:ext cx="531625" cy="332500"/>
            </a:xfrm>
            <a:custGeom>
              <a:rect b="b" l="l" r="r" t="t"/>
              <a:pathLst>
                <a:path extrusionOk="0" h="13300" w="21265">
                  <a:moveTo>
                    <a:pt x="0" y="1"/>
                  </a:moveTo>
                  <a:lnTo>
                    <a:pt x="0" y="167"/>
                  </a:lnTo>
                  <a:cubicBezTo>
                    <a:pt x="1393" y="1358"/>
                    <a:pt x="2870" y="2489"/>
                    <a:pt x="4417" y="3513"/>
                  </a:cubicBezTo>
                  <a:cubicBezTo>
                    <a:pt x="7025" y="5263"/>
                    <a:pt x="9823" y="6787"/>
                    <a:pt x="12538" y="8299"/>
                  </a:cubicBezTo>
                  <a:cubicBezTo>
                    <a:pt x="15395" y="9859"/>
                    <a:pt x="18324" y="11454"/>
                    <a:pt x="21015" y="13300"/>
                  </a:cubicBezTo>
                  <a:lnTo>
                    <a:pt x="21265" y="13300"/>
                  </a:lnTo>
                  <a:cubicBezTo>
                    <a:pt x="18503" y="11383"/>
                    <a:pt x="15526" y="9764"/>
                    <a:pt x="12609" y="8180"/>
                  </a:cubicBezTo>
                  <a:cubicBezTo>
                    <a:pt x="9882" y="6692"/>
                    <a:pt x="7073" y="5144"/>
                    <a:pt x="4477" y="3418"/>
                  </a:cubicBezTo>
                  <a:cubicBezTo>
                    <a:pt x="2893" y="2370"/>
                    <a:pt x="1405" y="1239"/>
                    <a:pt x="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>
              <a:off x="1672525" y="4367625"/>
              <a:ext cx="596525" cy="383700"/>
            </a:xfrm>
            <a:custGeom>
              <a:rect b="b" l="l" r="r" t="t"/>
              <a:pathLst>
                <a:path extrusionOk="0" h="15348" w="23861">
                  <a:moveTo>
                    <a:pt x="0" y="1"/>
                  </a:moveTo>
                  <a:lnTo>
                    <a:pt x="0" y="167"/>
                  </a:lnTo>
                  <a:cubicBezTo>
                    <a:pt x="1739" y="1739"/>
                    <a:pt x="3596" y="3180"/>
                    <a:pt x="5549" y="4489"/>
                  </a:cubicBezTo>
                  <a:cubicBezTo>
                    <a:pt x="8156" y="6240"/>
                    <a:pt x="10954" y="7764"/>
                    <a:pt x="13681" y="9276"/>
                  </a:cubicBezTo>
                  <a:cubicBezTo>
                    <a:pt x="17074" y="11121"/>
                    <a:pt x="20539" y="13026"/>
                    <a:pt x="23646" y="15348"/>
                  </a:cubicBezTo>
                  <a:lnTo>
                    <a:pt x="23860" y="15348"/>
                  </a:lnTo>
                  <a:cubicBezTo>
                    <a:pt x="20705" y="12979"/>
                    <a:pt x="17169" y="11062"/>
                    <a:pt x="13740" y="9180"/>
                  </a:cubicBezTo>
                  <a:cubicBezTo>
                    <a:pt x="11014" y="7692"/>
                    <a:pt x="8204" y="6144"/>
                    <a:pt x="5608" y="4418"/>
                  </a:cubicBezTo>
                  <a:cubicBezTo>
                    <a:pt x="3620" y="3084"/>
                    <a:pt x="1739" y="1608"/>
                    <a:pt x="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>
              <a:off x="1672225" y="4313750"/>
              <a:ext cx="658725" cy="437575"/>
            </a:xfrm>
            <a:custGeom>
              <a:rect b="b" l="l" r="r" t="t"/>
              <a:pathLst>
                <a:path extrusionOk="0" h="17503" w="26349">
                  <a:moveTo>
                    <a:pt x="0" y="1"/>
                  </a:moveTo>
                  <a:lnTo>
                    <a:pt x="0" y="155"/>
                  </a:lnTo>
                  <a:cubicBezTo>
                    <a:pt x="2060" y="2168"/>
                    <a:pt x="4298" y="4001"/>
                    <a:pt x="6692" y="5609"/>
                  </a:cubicBezTo>
                  <a:cubicBezTo>
                    <a:pt x="9299" y="7347"/>
                    <a:pt x="12097" y="8883"/>
                    <a:pt x="14824" y="10383"/>
                  </a:cubicBezTo>
                  <a:cubicBezTo>
                    <a:pt x="18705" y="12502"/>
                    <a:pt x="22694" y="14681"/>
                    <a:pt x="26135" y="17503"/>
                  </a:cubicBezTo>
                  <a:lnTo>
                    <a:pt x="26349" y="17503"/>
                  </a:lnTo>
                  <a:cubicBezTo>
                    <a:pt x="22896" y="14622"/>
                    <a:pt x="18836" y="12407"/>
                    <a:pt x="14895" y="10264"/>
                  </a:cubicBezTo>
                  <a:cubicBezTo>
                    <a:pt x="12169" y="8776"/>
                    <a:pt x="9359" y="7228"/>
                    <a:pt x="6763" y="5501"/>
                  </a:cubicBezTo>
                  <a:cubicBezTo>
                    <a:pt x="4346" y="3870"/>
                    <a:pt x="2084" y="2025"/>
                    <a:pt x="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>
              <a:off x="1673125" y="4258700"/>
              <a:ext cx="717375" cy="492625"/>
            </a:xfrm>
            <a:custGeom>
              <a:rect b="b" l="l" r="r" t="t"/>
              <a:pathLst>
                <a:path extrusionOk="0" h="19705" w="28695">
                  <a:moveTo>
                    <a:pt x="0" y="0"/>
                  </a:moveTo>
                  <a:lnTo>
                    <a:pt x="0" y="155"/>
                  </a:lnTo>
                  <a:cubicBezTo>
                    <a:pt x="2322" y="2619"/>
                    <a:pt x="4941" y="4834"/>
                    <a:pt x="7811" y="6739"/>
                  </a:cubicBezTo>
                  <a:cubicBezTo>
                    <a:pt x="10418" y="8477"/>
                    <a:pt x="13216" y="10013"/>
                    <a:pt x="15943" y="11513"/>
                  </a:cubicBezTo>
                  <a:cubicBezTo>
                    <a:pt x="20300" y="13895"/>
                    <a:pt x="24813" y="16347"/>
                    <a:pt x="28492" y="19705"/>
                  </a:cubicBezTo>
                  <a:lnTo>
                    <a:pt x="28694" y="19705"/>
                  </a:lnTo>
                  <a:cubicBezTo>
                    <a:pt x="24991" y="16300"/>
                    <a:pt x="20443" y="13823"/>
                    <a:pt x="16038" y="11430"/>
                  </a:cubicBezTo>
                  <a:cubicBezTo>
                    <a:pt x="13311" y="9942"/>
                    <a:pt x="10501" y="8394"/>
                    <a:pt x="7906" y="6668"/>
                  </a:cubicBezTo>
                  <a:cubicBezTo>
                    <a:pt x="5024" y="4727"/>
                    <a:pt x="2369" y="2500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>
              <a:off x="1672525" y="4200950"/>
              <a:ext cx="773925" cy="550375"/>
            </a:xfrm>
            <a:custGeom>
              <a:rect b="b" l="l" r="r" t="t"/>
              <a:pathLst>
                <a:path extrusionOk="0" h="22015" w="30957">
                  <a:moveTo>
                    <a:pt x="0" y="0"/>
                  </a:moveTo>
                  <a:lnTo>
                    <a:pt x="0" y="191"/>
                  </a:lnTo>
                  <a:cubicBezTo>
                    <a:pt x="2655" y="3120"/>
                    <a:pt x="5656" y="5763"/>
                    <a:pt x="8989" y="8001"/>
                  </a:cubicBezTo>
                  <a:cubicBezTo>
                    <a:pt x="11585" y="9751"/>
                    <a:pt x="14383" y="11275"/>
                    <a:pt x="17110" y="12788"/>
                  </a:cubicBezTo>
                  <a:cubicBezTo>
                    <a:pt x="21920" y="15407"/>
                    <a:pt x="26885" y="18122"/>
                    <a:pt x="30754" y="22015"/>
                  </a:cubicBezTo>
                  <a:lnTo>
                    <a:pt x="30956" y="22015"/>
                  </a:lnTo>
                  <a:cubicBezTo>
                    <a:pt x="27051" y="18050"/>
                    <a:pt x="22027" y="15312"/>
                    <a:pt x="17169" y="12668"/>
                  </a:cubicBezTo>
                  <a:cubicBezTo>
                    <a:pt x="14454" y="11180"/>
                    <a:pt x="11633" y="9632"/>
                    <a:pt x="9049" y="7906"/>
                  </a:cubicBezTo>
                  <a:cubicBezTo>
                    <a:pt x="5691" y="5656"/>
                    <a:pt x="2667" y="2977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4"/>
            <p:cNvSpPr/>
            <p:nvPr/>
          </p:nvSpPr>
          <p:spPr>
            <a:xfrm>
              <a:off x="1672825" y="4142000"/>
              <a:ext cx="827200" cy="609625"/>
            </a:xfrm>
            <a:custGeom>
              <a:rect b="b" l="l" r="r" t="t"/>
              <a:pathLst>
                <a:path extrusionOk="0" h="24385" w="33088">
                  <a:moveTo>
                    <a:pt x="0" y="1"/>
                  </a:moveTo>
                  <a:lnTo>
                    <a:pt x="0" y="203"/>
                  </a:lnTo>
                  <a:cubicBezTo>
                    <a:pt x="2917" y="3680"/>
                    <a:pt x="6275" y="6764"/>
                    <a:pt x="10120" y="9311"/>
                  </a:cubicBezTo>
                  <a:cubicBezTo>
                    <a:pt x="12728" y="11050"/>
                    <a:pt x="15526" y="12586"/>
                    <a:pt x="18241" y="14086"/>
                  </a:cubicBezTo>
                  <a:cubicBezTo>
                    <a:pt x="23122" y="16753"/>
                    <a:pt x="28170" y="19515"/>
                    <a:pt x="32076" y="23492"/>
                  </a:cubicBezTo>
                  <a:cubicBezTo>
                    <a:pt x="32349" y="23789"/>
                    <a:pt x="32635" y="24087"/>
                    <a:pt x="32909" y="24385"/>
                  </a:cubicBezTo>
                  <a:lnTo>
                    <a:pt x="33088" y="24385"/>
                  </a:lnTo>
                  <a:cubicBezTo>
                    <a:pt x="32790" y="24039"/>
                    <a:pt x="32492" y="23718"/>
                    <a:pt x="32171" y="23397"/>
                  </a:cubicBezTo>
                  <a:cubicBezTo>
                    <a:pt x="28277" y="19396"/>
                    <a:pt x="23217" y="16634"/>
                    <a:pt x="18336" y="13979"/>
                  </a:cubicBezTo>
                  <a:cubicBezTo>
                    <a:pt x="15609" y="12490"/>
                    <a:pt x="12799" y="10943"/>
                    <a:pt x="10204" y="9216"/>
                  </a:cubicBezTo>
                  <a:cubicBezTo>
                    <a:pt x="6358" y="6644"/>
                    <a:pt x="2941" y="3513"/>
                    <a:pt x="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4"/>
            <p:cNvSpPr/>
            <p:nvPr/>
          </p:nvSpPr>
          <p:spPr>
            <a:xfrm>
              <a:off x="1672825" y="4079200"/>
              <a:ext cx="877800" cy="672425"/>
            </a:xfrm>
            <a:custGeom>
              <a:rect b="b" l="l" r="r" t="t"/>
              <a:pathLst>
                <a:path extrusionOk="0" h="26897" w="35112">
                  <a:moveTo>
                    <a:pt x="0" y="1"/>
                  </a:moveTo>
                  <a:lnTo>
                    <a:pt x="0" y="215"/>
                  </a:lnTo>
                  <a:cubicBezTo>
                    <a:pt x="3167" y="4275"/>
                    <a:pt x="6941" y="7859"/>
                    <a:pt x="11263" y="10752"/>
                  </a:cubicBezTo>
                  <a:cubicBezTo>
                    <a:pt x="13871" y="12490"/>
                    <a:pt x="16669" y="14026"/>
                    <a:pt x="19395" y="15526"/>
                  </a:cubicBezTo>
                  <a:cubicBezTo>
                    <a:pt x="24277" y="18193"/>
                    <a:pt x="29325" y="20956"/>
                    <a:pt x="33219" y="24932"/>
                  </a:cubicBezTo>
                  <a:cubicBezTo>
                    <a:pt x="33826" y="25551"/>
                    <a:pt x="34409" y="26206"/>
                    <a:pt x="34957" y="26897"/>
                  </a:cubicBezTo>
                  <a:lnTo>
                    <a:pt x="35112" y="26897"/>
                  </a:lnTo>
                  <a:cubicBezTo>
                    <a:pt x="34540" y="26182"/>
                    <a:pt x="33945" y="25492"/>
                    <a:pt x="33314" y="24837"/>
                  </a:cubicBezTo>
                  <a:cubicBezTo>
                    <a:pt x="29409" y="20836"/>
                    <a:pt x="24348" y="18074"/>
                    <a:pt x="19467" y="15419"/>
                  </a:cubicBezTo>
                  <a:cubicBezTo>
                    <a:pt x="16740" y="13931"/>
                    <a:pt x="13930" y="12383"/>
                    <a:pt x="11335" y="10657"/>
                  </a:cubicBezTo>
                  <a:cubicBezTo>
                    <a:pt x="6977" y="7728"/>
                    <a:pt x="3167" y="4120"/>
                    <a:pt x="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4"/>
            <p:cNvSpPr/>
            <p:nvPr/>
          </p:nvSpPr>
          <p:spPr>
            <a:xfrm>
              <a:off x="1672525" y="4013425"/>
              <a:ext cx="926325" cy="737900"/>
            </a:xfrm>
            <a:custGeom>
              <a:rect b="b" l="l" r="r" t="t"/>
              <a:pathLst>
                <a:path extrusionOk="0" h="29516" w="37053">
                  <a:moveTo>
                    <a:pt x="0" y="0"/>
                  </a:moveTo>
                  <a:lnTo>
                    <a:pt x="0" y="203"/>
                  </a:lnTo>
                  <a:cubicBezTo>
                    <a:pt x="3394" y="4941"/>
                    <a:pt x="7561" y="9049"/>
                    <a:pt x="12430" y="12323"/>
                  </a:cubicBezTo>
                  <a:cubicBezTo>
                    <a:pt x="15026" y="14062"/>
                    <a:pt x="17824" y="15597"/>
                    <a:pt x="20550" y="17098"/>
                  </a:cubicBezTo>
                  <a:cubicBezTo>
                    <a:pt x="25432" y="19765"/>
                    <a:pt x="30480" y="22527"/>
                    <a:pt x="34374" y="26504"/>
                  </a:cubicBezTo>
                  <a:cubicBezTo>
                    <a:pt x="35302" y="27444"/>
                    <a:pt x="36148" y="28456"/>
                    <a:pt x="36910" y="29516"/>
                  </a:cubicBezTo>
                  <a:lnTo>
                    <a:pt x="37052" y="29516"/>
                  </a:lnTo>
                  <a:cubicBezTo>
                    <a:pt x="36267" y="28420"/>
                    <a:pt x="35386" y="27385"/>
                    <a:pt x="34457" y="26396"/>
                  </a:cubicBezTo>
                  <a:cubicBezTo>
                    <a:pt x="30552" y="22396"/>
                    <a:pt x="25492" y="19634"/>
                    <a:pt x="20610" y="16979"/>
                  </a:cubicBezTo>
                  <a:cubicBezTo>
                    <a:pt x="17883" y="15490"/>
                    <a:pt x="15074" y="13943"/>
                    <a:pt x="12490" y="12216"/>
                  </a:cubicBezTo>
                  <a:cubicBezTo>
                    <a:pt x="7585" y="8930"/>
                    <a:pt x="3394" y="4775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4"/>
            <p:cNvSpPr/>
            <p:nvPr/>
          </p:nvSpPr>
          <p:spPr>
            <a:xfrm>
              <a:off x="1673400" y="3945550"/>
              <a:ext cx="972775" cy="805775"/>
            </a:xfrm>
            <a:custGeom>
              <a:rect b="b" l="l" r="r" t="t"/>
              <a:pathLst>
                <a:path extrusionOk="0" h="32231" w="38911">
                  <a:moveTo>
                    <a:pt x="1" y="1"/>
                  </a:moveTo>
                  <a:lnTo>
                    <a:pt x="1" y="227"/>
                  </a:lnTo>
                  <a:cubicBezTo>
                    <a:pt x="3549" y="5632"/>
                    <a:pt x="8085" y="10347"/>
                    <a:pt x="13538" y="13967"/>
                  </a:cubicBezTo>
                  <a:cubicBezTo>
                    <a:pt x="16134" y="15705"/>
                    <a:pt x="18932" y="17241"/>
                    <a:pt x="21658" y="18741"/>
                  </a:cubicBezTo>
                  <a:cubicBezTo>
                    <a:pt x="26540" y="21408"/>
                    <a:pt x="31588" y="24170"/>
                    <a:pt x="35482" y="28147"/>
                  </a:cubicBezTo>
                  <a:cubicBezTo>
                    <a:pt x="36708" y="29397"/>
                    <a:pt x="37791" y="30766"/>
                    <a:pt x="38756" y="32231"/>
                  </a:cubicBezTo>
                  <a:lnTo>
                    <a:pt x="38911" y="32231"/>
                  </a:lnTo>
                  <a:cubicBezTo>
                    <a:pt x="37934" y="30743"/>
                    <a:pt x="36827" y="29338"/>
                    <a:pt x="35589" y="28076"/>
                  </a:cubicBezTo>
                  <a:cubicBezTo>
                    <a:pt x="31695" y="24075"/>
                    <a:pt x="26635" y="21301"/>
                    <a:pt x="21754" y="18658"/>
                  </a:cubicBezTo>
                  <a:cubicBezTo>
                    <a:pt x="19027" y="17169"/>
                    <a:pt x="16217" y="15622"/>
                    <a:pt x="13622" y="13895"/>
                  </a:cubicBezTo>
                  <a:cubicBezTo>
                    <a:pt x="8169" y="10228"/>
                    <a:pt x="3561" y="5501"/>
                    <a:pt x="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4"/>
            <p:cNvSpPr/>
            <p:nvPr/>
          </p:nvSpPr>
          <p:spPr>
            <a:xfrm>
              <a:off x="1672525" y="3873225"/>
              <a:ext cx="1018000" cy="877525"/>
            </a:xfrm>
            <a:custGeom>
              <a:rect b="b" l="l" r="r" t="t"/>
              <a:pathLst>
                <a:path extrusionOk="0" h="35101" w="40720">
                  <a:moveTo>
                    <a:pt x="0" y="0"/>
                  </a:moveTo>
                  <a:lnTo>
                    <a:pt x="0" y="215"/>
                  </a:lnTo>
                  <a:cubicBezTo>
                    <a:pt x="3739" y="6430"/>
                    <a:pt x="8692" y="11764"/>
                    <a:pt x="14704" y="15800"/>
                  </a:cubicBezTo>
                  <a:cubicBezTo>
                    <a:pt x="17300" y="17538"/>
                    <a:pt x="20098" y="19074"/>
                    <a:pt x="22825" y="20574"/>
                  </a:cubicBezTo>
                  <a:cubicBezTo>
                    <a:pt x="27706" y="23241"/>
                    <a:pt x="32754" y="26016"/>
                    <a:pt x="36648" y="29980"/>
                  </a:cubicBezTo>
                  <a:cubicBezTo>
                    <a:pt x="38160" y="31516"/>
                    <a:pt x="39469" y="33243"/>
                    <a:pt x="40589" y="35100"/>
                  </a:cubicBezTo>
                  <a:lnTo>
                    <a:pt x="40720" y="35100"/>
                  </a:lnTo>
                  <a:cubicBezTo>
                    <a:pt x="39589" y="33231"/>
                    <a:pt x="38267" y="31469"/>
                    <a:pt x="36731" y="29897"/>
                  </a:cubicBezTo>
                  <a:cubicBezTo>
                    <a:pt x="32826" y="25897"/>
                    <a:pt x="27766" y="23122"/>
                    <a:pt x="22884" y="20479"/>
                  </a:cubicBezTo>
                  <a:cubicBezTo>
                    <a:pt x="20169" y="18991"/>
                    <a:pt x="17348" y="17443"/>
                    <a:pt x="14764" y="15717"/>
                  </a:cubicBezTo>
                  <a:cubicBezTo>
                    <a:pt x="8692" y="11645"/>
                    <a:pt x="3715" y="6251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4"/>
            <p:cNvSpPr/>
            <p:nvPr/>
          </p:nvSpPr>
          <p:spPr>
            <a:xfrm>
              <a:off x="1672525" y="3796725"/>
              <a:ext cx="1061450" cy="954900"/>
            </a:xfrm>
            <a:custGeom>
              <a:rect b="b" l="l" r="r" t="t"/>
              <a:pathLst>
                <a:path extrusionOk="0" h="38196" w="42458">
                  <a:moveTo>
                    <a:pt x="0" y="1"/>
                  </a:moveTo>
                  <a:lnTo>
                    <a:pt x="0" y="263"/>
                  </a:lnTo>
                  <a:cubicBezTo>
                    <a:pt x="3834" y="7287"/>
                    <a:pt x="9192" y="13359"/>
                    <a:pt x="15859" y="17824"/>
                  </a:cubicBezTo>
                  <a:cubicBezTo>
                    <a:pt x="18467" y="19563"/>
                    <a:pt x="21265" y="21098"/>
                    <a:pt x="23991" y="22599"/>
                  </a:cubicBezTo>
                  <a:cubicBezTo>
                    <a:pt x="28873" y="25266"/>
                    <a:pt x="33921" y="28028"/>
                    <a:pt x="37814" y="32005"/>
                  </a:cubicBezTo>
                  <a:cubicBezTo>
                    <a:pt x="39600" y="33838"/>
                    <a:pt x="41124" y="35922"/>
                    <a:pt x="42339" y="38196"/>
                  </a:cubicBezTo>
                  <a:lnTo>
                    <a:pt x="42458" y="38196"/>
                  </a:lnTo>
                  <a:cubicBezTo>
                    <a:pt x="41220" y="35886"/>
                    <a:pt x="39696" y="33779"/>
                    <a:pt x="37886" y="31909"/>
                  </a:cubicBezTo>
                  <a:cubicBezTo>
                    <a:pt x="33993" y="27909"/>
                    <a:pt x="28932" y="25147"/>
                    <a:pt x="24051" y="22491"/>
                  </a:cubicBezTo>
                  <a:cubicBezTo>
                    <a:pt x="21324" y="21003"/>
                    <a:pt x="18514" y="19455"/>
                    <a:pt x="15919" y="17729"/>
                  </a:cubicBezTo>
                  <a:cubicBezTo>
                    <a:pt x="9192" y="13217"/>
                    <a:pt x="3834" y="7109"/>
                    <a:pt x="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>
              <a:off x="1672825" y="3713375"/>
              <a:ext cx="1103425" cy="1038250"/>
            </a:xfrm>
            <a:custGeom>
              <a:rect b="b" l="l" r="r" t="t"/>
              <a:pathLst>
                <a:path extrusionOk="0" h="41530" w="44137">
                  <a:moveTo>
                    <a:pt x="0" y="1"/>
                  </a:moveTo>
                  <a:lnTo>
                    <a:pt x="0" y="275"/>
                  </a:lnTo>
                  <a:cubicBezTo>
                    <a:pt x="3870" y="8276"/>
                    <a:pt x="9608" y="15146"/>
                    <a:pt x="16990" y="20099"/>
                  </a:cubicBezTo>
                  <a:cubicBezTo>
                    <a:pt x="19598" y="21837"/>
                    <a:pt x="22396" y="23373"/>
                    <a:pt x="25122" y="24873"/>
                  </a:cubicBezTo>
                  <a:cubicBezTo>
                    <a:pt x="30004" y="27540"/>
                    <a:pt x="35052" y="30302"/>
                    <a:pt x="38945" y="34279"/>
                  </a:cubicBezTo>
                  <a:cubicBezTo>
                    <a:pt x="41017" y="36398"/>
                    <a:pt x="42708" y="38839"/>
                    <a:pt x="44006" y="41530"/>
                  </a:cubicBezTo>
                  <a:lnTo>
                    <a:pt x="44137" y="41530"/>
                  </a:lnTo>
                  <a:cubicBezTo>
                    <a:pt x="42815" y="38803"/>
                    <a:pt x="41112" y="36315"/>
                    <a:pt x="39017" y="34172"/>
                  </a:cubicBezTo>
                  <a:cubicBezTo>
                    <a:pt x="35124" y="30171"/>
                    <a:pt x="30063" y="27409"/>
                    <a:pt x="25182" y="24754"/>
                  </a:cubicBezTo>
                  <a:cubicBezTo>
                    <a:pt x="22455" y="23266"/>
                    <a:pt x="19645" y="21718"/>
                    <a:pt x="17050" y="19991"/>
                  </a:cubicBezTo>
                  <a:cubicBezTo>
                    <a:pt x="9644" y="15027"/>
                    <a:pt x="3858" y="8073"/>
                    <a:pt x="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4"/>
            <p:cNvSpPr/>
            <p:nvPr/>
          </p:nvSpPr>
          <p:spPr>
            <a:xfrm>
              <a:off x="1673700" y="3622600"/>
              <a:ext cx="1143925" cy="1128725"/>
            </a:xfrm>
            <a:custGeom>
              <a:rect b="b" l="l" r="r" t="t"/>
              <a:pathLst>
                <a:path extrusionOk="0" h="45149" w="45757">
                  <a:moveTo>
                    <a:pt x="1" y="0"/>
                  </a:moveTo>
                  <a:lnTo>
                    <a:pt x="1" y="322"/>
                  </a:lnTo>
                  <a:cubicBezTo>
                    <a:pt x="3811" y="9394"/>
                    <a:pt x="9966" y="17205"/>
                    <a:pt x="18098" y="22658"/>
                  </a:cubicBezTo>
                  <a:cubicBezTo>
                    <a:pt x="20694" y="24396"/>
                    <a:pt x="23492" y="25932"/>
                    <a:pt x="26218" y="27432"/>
                  </a:cubicBezTo>
                  <a:cubicBezTo>
                    <a:pt x="31100" y="30099"/>
                    <a:pt x="36148" y="32862"/>
                    <a:pt x="40042" y="36838"/>
                  </a:cubicBezTo>
                  <a:cubicBezTo>
                    <a:pt x="42387" y="39220"/>
                    <a:pt x="44244" y="42053"/>
                    <a:pt x="45602" y="45149"/>
                  </a:cubicBezTo>
                  <a:lnTo>
                    <a:pt x="45757" y="45149"/>
                  </a:lnTo>
                  <a:cubicBezTo>
                    <a:pt x="44387" y="42018"/>
                    <a:pt x="42518" y="39160"/>
                    <a:pt x="40161" y="36731"/>
                  </a:cubicBezTo>
                  <a:cubicBezTo>
                    <a:pt x="36267" y="32731"/>
                    <a:pt x="31207" y="29968"/>
                    <a:pt x="26326" y="27313"/>
                  </a:cubicBezTo>
                  <a:cubicBezTo>
                    <a:pt x="23599" y="25825"/>
                    <a:pt x="20789" y="24277"/>
                    <a:pt x="18194" y="22551"/>
                  </a:cubicBezTo>
                  <a:cubicBezTo>
                    <a:pt x="10014" y="17062"/>
                    <a:pt x="3823" y="9168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>
              <a:off x="1672825" y="3522300"/>
              <a:ext cx="1184100" cy="1229025"/>
            </a:xfrm>
            <a:custGeom>
              <a:rect b="b" l="l" r="r" t="t"/>
              <a:pathLst>
                <a:path extrusionOk="0" h="49161" w="47364">
                  <a:moveTo>
                    <a:pt x="0" y="0"/>
                  </a:moveTo>
                  <a:lnTo>
                    <a:pt x="0" y="369"/>
                  </a:lnTo>
                  <a:cubicBezTo>
                    <a:pt x="3691" y="10656"/>
                    <a:pt x="10287" y="19586"/>
                    <a:pt x="19276" y="25610"/>
                  </a:cubicBezTo>
                  <a:cubicBezTo>
                    <a:pt x="21872" y="27349"/>
                    <a:pt x="24670" y="28885"/>
                    <a:pt x="27396" y="30385"/>
                  </a:cubicBezTo>
                  <a:cubicBezTo>
                    <a:pt x="32278" y="33052"/>
                    <a:pt x="37326" y="35826"/>
                    <a:pt x="41220" y="39791"/>
                  </a:cubicBezTo>
                  <a:cubicBezTo>
                    <a:pt x="43815" y="42446"/>
                    <a:pt x="45839" y="45649"/>
                    <a:pt x="47208" y="49161"/>
                  </a:cubicBezTo>
                  <a:lnTo>
                    <a:pt x="47363" y="49161"/>
                  </a:lnTo>
                  <a:cubicBezTo>
                    <a:pt x="45970" y="45613"/>
                    <a:pt x="43946" y="42386"/>
                    <a:pt x="41327" y="39707"/>
                  </a:cubicBezTo>
                  <a:cubicBezTo>
                    <a:pt x="37433" y="35707"/>
                    <a:pt x="32373" y="32933"/>
                    <a:pt x="27492" y="30289"/>
                  </a:cubicBezTo>
                  <a:cubicBezTo>
                    <a:pt x="24765" y="28801"/>
                    <a:pt x="21955" y="27253"/>
                    <a:pt x="19360" y="25527"/>
                  </a:cubicBezTo>
                  <a:cubicBezTo>
                    <a:pt x="10311" y="19455"/>
                    <a:pt x="3691" y="10418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24"/>
          <p:cNvGrpSpPr/>
          <p:nvPr/>
        </p:nvGrpSpPr>
        <p:grpSpPr>
          <a:xfrm>
            <a:off x="7440651" y="-102"/>
            <a:ext cx="1703436" cy="4513433"/>
            <a:chOff x="2771175" y="2473050"/>
            <a:chExt cx="613475" cy="1625525"/>
          </a:xfrm>
        </p:grpSpPr>
        <p:sp>
          <p:nvSpPr>
            <p:cNvPr id="944" name="Google Shape;944;p24"/>
            <p:cNvSpPr/>
            <p:nvPr/>
          </p:nvSpPr>
          <p:spPr>
            <a:xfrm>
              <a:off x="2771175" y="2473050"/>
              <a:ext cx="613200" cy="1625525"/>
            </a:xfrm>
            <a:custGeom>
              <a:rect b="b" l="l" r="r" t="t"/>
              <a:pathLst>
                <a:path extrusionOk="0" h="65021" w="24528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4"/>
            <p:cNvSpPr/>
            <p:nvPr/>
          </p:nvSpPr>
          <p:spPr>
            <a:xfrm>
              <a:off x="2811350" y="2473650"/>
              <a:ext cx="573025" cy="1468650"/>
            </a:xfrm>
            <a:custGeom>
              <a:rect b="b" l="l" r="r" t="t"/>
              <a:pathLst>
                <a:path extrusionOk="0" h="58746" w="22921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4"/>
            <p:cNvSpPr/>
            <p:nvPr/>
          </p:nvSpPr>
          <p:spPr>
            <a:xfrm>
              <a:off x="2851825" y="2473650"/>
              <a:ext cx="532550" cy="1401375"/>
            </a:xfrm>
            <a:custGeom>
              <a:rect b="b" l="l" r="r" t="t"/>
              <a:pathLst>
                <a:path extrusionOk="0" h="56055" w="21302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4"/>
            <p:cNvSpPr/>
            <p:nvPr/>
          </p:nvSpPr>
          <p:spPr>
            <a:xfrm>
              <a:off x="2892600" y="2473650"/>
              <a:ext cx="492050" cy="1352575"/>
            </a:xfrm>
            <a:custGeom>
              <a:rect b="b" l="l" r="r" t="t"/>
              <a:pathLst>
                <a:path extrusionOk="0" h="54103" w="19682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4"/>
            <p:cNvSpPr/>
            <p:nvPr/>
          </p:nvSpPr>
          <p:spPr>
            <a:xfrm>
              <a:off x="2932800" y="2473050"/>
              <a:ext cx="451575" cy="1312975"/>
            </a:xfrm>
            <a:custGeom>
              <a:rect b="b" l="l" r="r" t="t"/>
              <a:pathLst>
                <a:path extrusionOk="0" h="52519" w="18063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4"/>
            <p:cNvSpPr/>
            <p:nvPr/>
          </p:nvSpPr>
          <p:spPr>
            <a:xfrm>
              <a:off x="2973275" y="2473350"/>
              <a:ext cx="411100" cy="1277275"/>
            </a:xfrm>
            <a:custGeom>
              <a:rect b="b" l="l" r="r" t="t"/>
              <a:pathLst>
                <a:path extrusionOk="0" h="51091" w="16444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>
              <a:off x="3013750" y="2473350"/>
              <a:ext cx="370900" cy="1244525"/>
            </a:xfrm>
            <a:custGeom>
              <a:rect b="b" l="l" r="r" t="t"/>
              <a:pathLst>
                <a:path extrusionOk="0" h="49781" w="14836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>
              <a:off x="3053950" y="2473350"/>
              <a:ext cx="330700" cy="1212675"/>
            </a:xfrm>
            <a:custGeom>
              <a:rect b="b" l="l" r="r" t="t"/>
              <a:pathLst>
                <a:path extrusionOk="0" h="48507" w="13228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>
              <a:off x="3094425" y="2473050"/>
              <a:ext cx="290225" cy="1179925"/>
            </a:xfrm>
            <a:custGeom>
              <a:rect b="b" l="l" r="r" t="t"/>
              <a:pathLst>
                <a:path extrusionOk="0" h="47197" w="11609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4"/>
            <p:cNvSpPr/>
            <p:nvPr/>
          </p:nvSpPr>
          <p:spPr>
            <a:xfrm>
              <a:off x="3135200" y="2473350"/>
              <a:ext cx="249450" cy="1144500"/>
            </a:xfrm>
            <a:custGeom>
              <a:rect b="b" l="l" r="r" t="t"/>
              <a:pathLst>
                <a:path extrusionOk="0" h="45780" w="9978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4"/>
            <p:cNvSpPr/>
            <p:nvPr/>
          </p:nvSpPr>
          <p:spPr>
            <a:xfrm>
              <a:off x="3175375" y="2473350"/>
              <a:ext cx="209275" cy="1104625"/>
            </a:xfrm>
            <a:custGeom>
              <a:rect b="b" l="l" r="r" t="t"/>
              <a:pathLst>
                <a:path extrusionOk="0" h="44185" w="8371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4"/>
            <p:cNvSpPr/>
            <p:nvPr/>
          </p:nvSpPr>
          <p:spPr>
            <a:xfrm>
              <a:off x="3215875" y="2473350"/>
              <a:ext cx="168775" cy="1056700"/>
            </a:xfrm>
            <a:custGeom>
              <a:rect b="b" l="l" r="r" t="t"/>
              <a:pathLst>
                <a:path extrusionOk="0" h="42268" w="6751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4"/>
            <p:cNvSpPr/>
            <p:nvPr/>
          </p:nvSpPr>
          <p:spPr>
            <a:xfrm>
              <a:off x="3256050" y="2498050"/>
              <a:ext cx="128325" cy="971875"/>
            </a:xfrm>
            <a:custGeom>
              <a:rect b="b" l="l" r="r" t="t"/>
              <a:pathLst>
                <a:path extrusionOk="0" h="38875" w="5133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4"/>
            <p:cNvSpPr/>
            <p:nvPr/>
          </p:nvSpPr>
          <p:spPr>
            <a:xfrm>
              <a:off x="3296525" y="2591225"/>
              <a:ext cx="88125" cy="800725"/>
            </a:xfrm>
            <a:custGeom>
              <a:rect b="b" l="l" r="r" t="t"/>
              <a:pathLst>
                <a:path extrusionOk="0" h="32029" w="3525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4"/>
            <p:cNvSpPr/>
            <p:nvPr/>
          </p:nvSpPr>
          <p:spPr>
            <a:xfrm>
              <a:off x="3339700" y="2726350"/>
              <a:ext cx="44675" cy="553075"/>
            </a:xfrm>
            <a:custGeom>
              <a:rect b="b" l="l" r="r" t="t"/>
              <a:pathLst>
                <a:path extrusionOk="0" h="22123" w="1787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9" name="Google Shape;959;p24"/>
          <p:cNvSpPr/>
          <p:nvPr/>
        </p:nvSpPr>
        <p:spPr>
          <a:xfrm>
            <a:off x="1176800" y="967725"/>
            <a:ext cx="6790500" cy="208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24"/>
          <p:cNvSpPr/>
          <p:nvPr/>
        </p:nvSpPr>
        <p:spPr>
          <a:xfrm>
            <a:off x="1213700" y="3322275"/>
            <a:ext cx="6716700" cy="853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24"/>
          <p:cNvSpPr txBox="1"/>
          <p:nvPr>
            <p:ph type="title"/>
          </p:nvPr>
        </p:nvSpPr>
        <p:spPr>
          <a:xfrm>
            <a:off x="2391900" y="3390763"/>
            <a:ext cx="4360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62" name="Google Shape;962;p24"/>
          <p:cNvSpPr txBox="1"/>
          <p:nvPr>
            <p:ph idx="1" type="subTitle"/>
          </p:nvPr>
        </p:nvSpPr>
        <p:spPr>
          <a:xfrm>
            <a:off x="1226400" y="1272663"/>
            <a:ext cx="6691200" cy="14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7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25"/>
          <p:cNvGrpSpPr/>
          <p:nvPr/>
        </p:nvGrpSpPr>
        <p:grpSpPr>
          <a:xfrm rot="5400000">
            <a:off x="-9479" y="3560346"/>
            <a:ext cx="1583812" cy="1564849"/>
            <a:chOff x="3884100" y="2447750"/>
            <a:chExt cx="843575" cy="833475"/>
          </a:xfrm>
        </p:grpSpPr>
        <p:sp>
          <p:nvSpPr>
            <p:cNvPr id="965" name="Google Shape;965;p25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5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5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5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5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5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5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5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5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5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5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5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5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5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5" name="Google Shape;985;p25"/>
          <p:cNvSpPr/>
          <p:nvPr/>
        </p:nvSpPr>
        <p:spPr>
          <a:xfrm>
            <a:off x="1100600" y="645389"/>
            <a:ext cx="5169600" cy="264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25"/>
          <p:cNvSpPr/>
          <p:nvPr/>
        </p:nvSpPr>
        <p:spPr>
          <a:xfrm>
            <a:off x="1128691" y="3589989"/>
            <a:ext cx="5113200" cy="853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25"/>
          <p:cNvSpPr txBox="1"/>
          <p:nvPr>
            <p:ph type="title"/>
          </p:nvPr>
        </p:nvSpPr>
        <p:spPr>
          <a:xfrm>
            <a:off x="1508225" y="3658489"/>
            <a:ext cx="4354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88" name="Google Shape;988;p25"/>
          <p:cNvSpPr txBox="1"/>
          <p:nvPr>
            <p:ph idx="1" type="subTitle"/>
          </p:nvPr>
        </p:nvSpPr>
        <p:spPr>
          <a:xfrm>
            <a:off x="1252150" y="792675"/>
            <a:ext cx="4870800" cy="23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989" name="Google Shape;989;p25"/>
          <p:cNvGrpSpPr/>
          <p:nvPr/>
        </p:nvGrpSpPr>
        <p:grpSpPr>
          <a:xfrm rot="-5400000">
            <a:off x="5567220" y="-309738"/>
            <a:ext cx="3267048" cy="3886515"/>
            <a:chOff x="5588175" y="1772375"/>
            <a:chExt cx="1282050" cy="1525200"/>
          </a:xfrm>
        </p:grpSpPr>
        <p:sp>
          <p:nvSpPr>
            <p:cNvPr id="990" name="Google Shape;990;p25"/>
            <p:cNvSpPr/>
            <p:nvPr/>
          </p:nvSpPr>
          <p:spPr>
            <a:xfrm>
              <a:off x="5588175" y="1772375"/>
              <a:ext cx="1282050" cy="1525200"/>
            </a:xfrm>
            <a:custGeom>
              <a:rect b="b" l="l" r="r" t="t"/>
              <a:pathLst>
                <a:path extrusionOk="0" h="61008" w="51282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5"/>
            <p:cNvSpPr/>
            <p:nvPr/>
          </p:nvSpPr>
          <p:spPr>
            <a:xfrm>
              <a:off x="5623000" y="1831900"/>
              <a:ext cx="1246625" cy="1465675"/>
            </a:xfrm>
            <a:custGeom>
              <a:rect b="b" l="l" r="r" t="t"/>
              <a:pathLst>
                <a:path extrusionOk="0" h="58627" w="49865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5"/>
            <p:cNvSpPr/>
            <p:nvPr/>
          </p:nvSpPr>
          <p:spPr>
            <a:xfrm>
              <a:off x="5662600" y="1892925"/>
              <a:ext cx="1207025" cy="1404350"/>
            </a:xfrm>
            <a:custGeom>
              <a:rect b="b" l="l" r="r" t="t"/>
              <a:pathLst>
                <a:path extrusionOk="0" h="56174" w="48281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5"/>
            <p:cNvSpPr/>
            <p:nvPr/>
          </p:nvSpPr>
          <p:spPr>
            <a:xfrm>
              <a:off x="5706350" y="1957800"/>
              <a:ext cx="1163275" cy="1339775"/>
            </a:xfrm>
            <a:custGeom>
              <a:rect b="b" l="l" r="r" t="t"/>
              <a:pathLst>
                <a:path extrusionOk="0" h="53591" w="46531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5"/>
            <p:cNvSpPr/>
            <p:nvPr/>
          </p:nvSpPr>
          <p:spPr>
            <a:xfrm>
              <a:off x="5756350" y="2024775"/>
              <a:ext cx="1113275" cy="1272500"/>
            </a:xfrm>
            <a:custGeom>
              <a:rect b="b" l="l" r="r" t="t"/>
              <a:pathLst>
                <a:path extrusionOk="0" h="50900" w="44531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5"/>
            <p:cNvSpPr/>
            <p:nvPr/>
          </p:nvSpPr>
          <p:spPr>
            <a:xfrm>
              <a:off x="5811125" y="2096825"/>
              <a:ext cx="1058500" cy="1200750"/>
            </a:xfrm>
            <a:custGeom>
              <a:rect b="b" l="l" r="r" t="t"/>
              <a:pathLst>
                <a:path extrusionOk="0" h="48030" w="4234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5"/>
            <p:cNvSpPr/>
            <p:nvPr/>
          </p:nvSpPr>
          <p:spPr>
            <a:xfrm>
              <a:off x="5872450" y="2175100"/>
              <a:ext cx="997475" cy="1121600"/>
            </a:xfrm>
            <a:custGeom>
              <a:rect b="b" l="l" r="r" t="t"/>
              <a:pathLst>
                <a:path extrusionOk="0" h="44864" w="39899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5"/>
            <p:cNvSpPr/>
            <p:nvPr/>
          </p:nvSpPr>
          <p:spPr>
            <a:xfrm>
              <a:off x="5941800" y="2266175"/>
              <a:ext cx="927825" cy="1031100"/>
            </a:xfrm>
            <a:custGeom>
              <a:rect b="b" l="l" r="r" t="t"/>
              <a:pathLst>
                <a:path extrusionOk="0" h="41244" w="37113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5"/>
            <p:cNvSpPr/>
            <p:nvPr/>
          </p:nvSpPr>
          <p:spPr>
            <a:xfrm>
              <a:off x="6020075" y="2380775"/>
              <a:ext cx="849550" cy="916500"/>
            </a:xfrm>
            <a:custGeom>
              <a:rect b="b" l="l" r="r" t="t"/>
              <a:pathLst>
                <a:path extrusionOk="0" h="36660" w="33982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5"/>
            <p:cNvSpPr/>
            <p:nvPr/>
          </p:nvSpPr>
          <p:spPr>
            <a:xfrm>
              <a:off x="6109075" y="2537650"/>
              <a:ext cx="760550" cy="759625"/>
            </a:xfrm>
            <a:custGeom>
              <a:rect b="b" l="l" r="r" t="t"/>
              <a:pathLst>
                <a:path extrusionOk="0" h="30385" w="30422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5"/>
            <p:cNvSpPr/>
            <p:nvPr/>
          </p:nvSpPr>
          <p:spPr>
            <a:xfrm>
              <a:off x="6206425" y="2686475"/>
              <a:ext cx="663200" cy="611100"/>
            </a:xfrm>
            <a:custGeom>
              <a:rect b="b" l="l" r="r" t="t"/>
              <a:pathLst>
                <a:path extrusionOk="0" h="24444" w="26528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5"/>
            <p:cNvSpPr/>
            <p:nvPr/>
          </p:nvSpPr>
          <p:spPr>
            <a:xfrm>
              <a:off x="6308800" y="2795125"/>
              <a:ext cx="560825" cy="502150"/>
            </a:xfrm>
            <a:custGeom>
              <a:rect b="b" l="l" r="r" t="t"/>
              <a:pathLst>
                <a:path extrusionOk="0" h="20086" w="22433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5"/>
            <p:cNvSpPr/>
            <p:nvPr/>
          </p:nvSpPr>
          <p:spPr>
            <a:xfrm>
              <a:off x="6408225" y="2881425"/>
              <a:ext cx="461100" cy="415850"/>
            </a:xfrm>
            <a:custGeom>
              <a:rect b="b" l="l" r="r" t="t"/>
              <a:pathLst>
                <a:path extrusionOk="0" h="16634" w="18444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5"/>
            <p:cNvSpPr/>
            <p:nvPr/>
          </p:nvSpPr>
          <p:spPr>
            <a:xfrm>
              <a:off x="6499600" y="2955850"/>
              <a:ext cx="370025" cy="341725"/>
            </a:xfrm>
            <a:custGeom>
              <a:rect b="b" l="l" r="r" t="t"/>
              <a:pathLst>
                <a:path extrusionOk="0" h="13669" w="14801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5"/>
            <p:cNvSpPr/>
            <p:nvPr/>
          </p:nvSpPr>
          <p:spPr>
            <a:xfrm>
              <a:off x="6581475" y="3021325"/>
              <a:ext cx="287850" cy="275950"/>
            </a:xfrm>
            <a:custGeom>
              <a:rect b="b" l="l" r="r" t="t"/>
              <a:pathLst>
                <a:path extrusionOk="0" h="11038" w="11514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5"/>
            <p:cNvSpPr/>
            <p:nvPr/>
          </p:nvSpPr>
          <p:spPr>
            <a:xfrm>
              <a:off x="6652900" y="3082050"/>
              <a:ext cx="216125" cy="215525"/>
            </a:xfrm>
            <a:custGeom>
              <a:rect b="b" l="l" r="r" t="t"/>
              <a:pathLst>
                <a:path extrusionOk="0" h="8621" w="8645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5"/>
            <p:cNvSpPr/>
            <p:nvPr/>
          </p:nvSpPr>
          <p:spPr>
            <a:xfrm>
              <a:off x="6716300" y="3138900"/>
              <a:ext cx="152725" cy="158375"/>
            </a:xfrm>
            <a:custGeom>
              <a:rect b="b" l="l" r="r" t="t"/>
              <a:pathLst>
                <a:path extrusionOk="0" h="6335" w="6109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5"/>
            <p:cNvSpPr/>
            <p:nvPr/>
          </p:nvSpPr>
          <p:spPr>
            <a:xfrm>
              <a:off x="6772850" y="3193975"/>
              <a:ext cx="95875" cy="103600"/>
            </a:xfrm>
            <a:custGeom>
              <a:rect b="b" l="l" r="r" t="t"/>
              <a:pathLst>
                <a:path extrusionOk="0" h="4144" w="3835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5"/>
            <p:cNvSpPr/>
            <p:nvPr/>
          </p:nvSpPr>
          <p:spPr>
            <a:xfrm>
              <a:off x="6823750" y="3246650"/>
              <a:ext cx="45575" cy="50925"/>
            </a:xfrm>
            <a:custGeom>
              <a:rect b="b" l="l" r="r" t="t"/>
              <a:pathLst>
                <a:path extrusionOk="0" h="2037" w="1823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5"/>
            <p:cNvSpPr/>
            <p:nvPr/>
          </p:nvSpPr>
          <p:spPr>
            <a:xfrm>
              <a:off x="6868700" y="32973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22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26"/>
          <p:cNvSpPr/>
          <p:nvPr/>
        </p:nvSpPr>
        <p:spPr>
          <a:xfrm>
            <a:off x="2622525" y="967725"/>
            <a:ext cx="5817300" cy="208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26"/>
          <p:cNvSpPr/>
          <p:nvPr/>
        </p:nvSpPr>
        <p:spPr>
          <a:xfrm>
            <a:off x="2654136" y="3322275"/>
            <a:ext cx="5754000" cy="853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26"/>
          <p:cNvSpPr txBox="1"/>
          <p:nvPr>
            <p:ph hasCustomPrompt="1" type="title"/>
          </p:nvPr>
        </p:nvSpPr>
        <p:spPr>
          <a:xfrm>
            <a:off x="2714361" y="1176522"/>
            <a:ext cx="5633400" cy="16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14" name="Google Shape;1014;p26"/>
          <p:cNvSpPr txBox="1"/>
          <p:nvPr>
            <p:ph idx="1" type="subTitle"/>
          </p:nvPr>
        </p:nvSpPr>
        <p:spPr>
          <a:xfrm>
            <a:off x="2714361" y="3421013"/>
            <a:ext cx="5633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15" name="Google Shape;1015;p26"/>
          <p:cNvGrpSpPr/>
          <p:nvPr/>
        </p:nvGrpSpPr>
        <p:grpSpPr>
          <a:xfrm rot="10800000">
            <a:off x="-13" y="-1"/>
            <a:ext cx="9142584" cy="1688125"/>
            <a:chOff x="410450" y="2958175"/>
            <a:chExt cx="1976775" cy="365000"/>
          </a:xfrm>
        </p:grpSpPr>
        <p:sp>
          <p:nvSpPr>
            <p:cNvPr id="1016" name="Google Shape;1016;p26"/>
            <p:cNvSpPr/>
            <p:nvPr/>
          </p:nvSpPr>
          <p:spPr>
            <a:xfrm>
              <a:off x="410750" y="3128425"/>
              <a:ext cx="850125" cy="190000"/>
            </a:xfrm>
            <a:custGeom>
              <a:rect b="b" l="l" r="r" t="t"/>
              <a:pathLst>
                <a:path extrusionOk="0" h="7600" w="34005">
                  <a:moveTo>
                    <a:pt x="6664" y="1"/>
                  </a:moveTo>
                  <a:cubicBezTo>
                    <a:pt x="4749" y="1"/>
                    <a:pt x="2976" y="280"/>
                    <a:pt x="1358" y="837"/>
                  </a:cubicBezTo>
                  <a:cubicBezTo>
                    <a:pt x="894" y="1003"/>
                    <a:pt x="429" y="1194"/>
                    <a:pt x="1" y="1420"/>
                  </a:cubicBezTo>
                  <a:lnTo>
                    <a:pt x="1" y="1479"/>
                  </a:lnTo>
                  <a:cubicBezTo>
                    <a:pt x="453" y="1253"/>
                    <a:pt x="906" y="1063"/>
                    <a:pt x="1382" y="896"/>
                  </a:cubicBezTo>
                  <a:cubicBezTo>
                    <a:pt x="2989" y="331"/>
                    <a:pt x="4751" y="50"/>
                    <a:pt x="6653" y="50"/>
                  </a:cubicBezTo>
                  <a:cubicBezTo>
                    <a:pt x="9120" y="50"/>
                    <a:pt x="11824" y="522"/>
                    <a:pt x="14741" y="1456"/>
                  </a:cubicBezTo>
                  <a:cubicBezTo>
                    <a:pt x="16919" y="2146"/>
                    <a:pt x="19063" y="3039"/>
                    <a:pt x="21146" y="3896"/>
                  </a:cubicBezTo>
                  <a:cubicBezTo>
                    <a:pt x="23206" y="4742"/>
                    <a:pt x="25313" y="5599"/>
                    <a:pt x="27456" y="6302"/>
                  </a:cubicBezTo>
                  <a:cubicBezTo>
                    <a:pt x="29528" y="6968"/>
                    <a:pt x="31493" y="7409"/>
                    <a:pt x="33338" y="7599"/>
                  </a:cubicBezTo>
                  <a:lnTo>
                    <a:pt x="34005" y="7599"/>
                  </a:lnTo>
                  <a:cubicBezTo>
                    <a:pt x="31981" y="7433"/>
                    <a:pt x="29814" y="6992"/>
                    <a:pt x="27492" y="6230"/>
                  </a:cubicBezTo>
                  <a:cubicBezTo>
                    <a:pt x="25349" y="5540"/>
                    <a:pt x="23230" y="4670"/>
                    <a:pt x="21182" y="3837"/>
                  </a:cubicBezTo>
                  <a:cubicBezTo>
                    <a:pt x="19098" y="2968"/>
                    <a:pt x="16931" y="2075"/>
                    <a:pt x="14752" y="1396"/>
                  </a:cubicBezTo>
                  <a:cubicBezTo>
                    <a:pt x="11836" y="464"/>
                    <a:pt x="9132" y="1"/>
                    <a:pt x="66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6"/>
            <p:cNvSpPr/>
            <p:nvPr/>
          </p:nvSpPr>
          <p:spPr>
            <a:xfrm>
              <a:off x="410450" y="3154025"/>
              <a:ext cx="704275" cy="164100"/>
            </a:xfrm>
            <a:custGeom>
              <a:rect b="b" l="l" r="r" t="t"/>
              <a:pathLst>
                <a:path extrusionOk="0" h="6564" w="28171">
                  <a:moveTo>
                    <a:pt x="6283" y="0"/>
                  </a:moveTo>
                  <a:cubicBezTo>
                    <a:pt x="4368" y="0"/>
                    <a:pt x="2595" y="280"/>
                    <a:pt x="977" y="836"/>
                  </a:cubicBezTo>
                  <a:cubicBezTo>
                    <a:pt x="656" y="956"/>
                    <a:pt x="322" y="1098"/>
                    <a:pt x="1" y="1229"/>
                  </a:cubicBezTo>
                  <a:lnTo>
                    <a:pt x="1" y="1289"/>
                  </a:lnTo>
                  <a:cubicBezTo>
                    <a:pt x="322" y="1134"/>
                    <a:pt x="656" y="1003"/>
                    <a:pt x="989" y="884"/>
                  </a:cubicBezTo>
                  <a:cubicBezTo>
                    <a:pt x="2607" y="334"/>
                    <a:pt x="4377" y="58"/>
                    <a:pt x="6286" y="58"/>
                  </a:cubicBezTo>
                  <a:cubicBezTo>
                    <a:pt x="8758" y="58"/>
                    <a:pt x="11462" y="522"/>
                    <a:pt x="14372" y="1456"/>
                  </a:cubicBezTo>
                  <a:cubicBezTo>
                    <a:pt x="16562" y="2158"/>
                    <a:pt x="18705" y="3051"/>
                    <a:pt x="20789" y="3896"/>
                  </a:cubicBezTo>
                  <a:cubicBezTo>
                    <a:pt x="22849" y="4742"/>
                    <a:pt x="24956" y="5611"/>
                    <a:pt x="27099" y="6301"/>
                  </a:cubicBezTo>
                  <a:cubicBezTo>
                    <a:pt x="27385" y="6397"/>
                    <a:pt x="27671" y="6480"/>
                    <a:pt x="27945" y="6563"/>
                  </a:cubicBezTo>
                  <a:lnTo>
                    <a:pt x="28171" y="6563"/>
                  </a:lnTo>
                  <a:cubicBezTo>
                    <a:pt x="27826" y="6468"/>
                    <a:pt x="27468" y="6349"/>
                    <a:pt x="27111" y="6230"/>
                  </a:cubicBezTo>
                  <a:cubicBezTo>
                    <a:pt x="24968" y="5551"/>
                    <a:pt x="22861" y="4670"/>
                    <a:pt x="20801" y="3837"/>
                  </a:cubicBezTo>
                  <a:cubicBezTo>
                    <a:pt x="18717" y="2968"/>
                    <a:pt x="16562" y="2075"/>
                    <a:pt x="14372" y="1396"/>
                  </a:cubicBezTo>
                  <a:cubicBezTo>
                    <a:pt x="11455" y="464"/>
                    <a:pt x="8751" y="0"/>
                    <a:pt x="6283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6"/>
            <p:cNvSpPr/>
            <p:nvPr/>
          </p:nvSpPr>
          <p:spPr>
            <a:xfrm>
              <a:off x="1442425" y="2958175"/>
              <a:ext cx="944200" cy="360250"/>
            </a:xfrm>
            <a:custGeom>
              <a:rect b="b" l="l" r="r" t="t"/>
              <a:pathLst>
                <a:path extrusionOk="0" h="14410" w="37768">
                  <a:moveTo>
                    <a:pt x="29211" y="0"/>
                  </a:moveTo>
                  <a:cubicBezTo>
                    <a:pt x="27667" y="0"/>
                    <a:pt x="26115" y="124"/>
                    <a:pt x="24575" y="372"/>
                  </a:cubicBezTo>
                  <a:cubicBezTo>
                    <a:pt x="20229" y="1062"/>
                    <a:pt x="16074" y="2741"/>
                    <a:pt x="12598" y="5206"/>
                  </a:cubicBezTo>
                  <a:cubicBezTo>
                    <a:pt x="11085" y="6277"/>
                    <a:pt x="9669" y="7516"/>
                    <a:pt x="8264" y="8706"/>
                  </a:cubicBezTo>
                  <a:cubicBezTo>
                    <a:pt x="5728" y="10897"/>
                    <a:pt x="3108" y="13147"/>
                    <a:pt x="1" y="14409"/>
                  </a:cubicBezTo>
                  <a:lnTo>
                    <a:pt x="167" y="14409"/>
                  </a:lnTo>
                  <a:cubicBezTo>
                    <a:pt x="3215" y="13147"/>
                    <a:pt x="5799" y="10909"/>
                    <a:pt x="8299" y="8754"/>
                  </a:cubicBezTo>
                  <a:cubicBezTo>
                    <a:pt x="9680" y="7563"/>
                    <a:pt x="11121" y="6313"/>
                    <a:pt x="12621" y="5253"/>
                  </a:cubicBezTo>
                  <a:cubicBezTo>
                    <a:pt x="16098" y="2801"/>
                    <a:pt x="20229" y="1122"/>
                    <a:pt x="24575" y="431"/>
                  </a:cubicBezTo>
                  <a:cubicBezTo>
                    <a:pt x="26103" y="189"/>
                    <a:pt x="27645" y="68"/>
                    <a:pt x="29178" y="68"/>
                  </a:cubicBezTo>
                  <a:cubicBezTo>
                    <a:pt x="32004" y="68"/>
                    <a:pt x="34802" y="478"/>
                    <a:pt x="37434" y="1289"/>
                  </a:cubicBezTo>
                  <a:cubicBezTo>
                    <a:pt x="37553" y="1336"/>
                    <a:pt x="37660" y="1372"/>
                    <a:pt x="37767" y="1396"/>
                  </a:cubicBezTo>
                  <a:lnTo>
                    <a:pt x="37767" y="1336"/>
                  </a:lnTo>
                  <a:cubicBezTo>
                    <a:pt x="37672" y="1312"/>
                    <a:pt x="37565" y="1265"/>
                    <a:pt x="37470" y="1229"/>
                  </a:cubicBezTo>
                  <a:cubicBezTo>
                    <a:pt x="34829" y="413"/>
                    <a:pt x="32034" y="0"/>
                    <a:pt x="2921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6"/>
            <p:cNvSpPr/>
            <p:nvPr/>
          </p:nvSpPr>
          <p:spPr>
            <a:xfrm>
              <a:off x="1485600" y="2984350"/>
              <a:ext cx="900725" cy="334075"/>
            </a:xfrm>
            <a:custGeom>
              <a:rect b="b" l="l" r="r" t="t"/>
              <a:pathLst>
                <a:path extrusionOk="0" h="13363" w="36029">
                  <a:moveTo>
                    <a:pt x="27099" y="1"/>
                  </a:moveTo>
                  <a:cubicBezTo>
                    <a:pt x="25554" y="1"/>
                    <a:pt x="24000" y="124"/>
                    <a:pt x="22455" y="373"/>
                  </a:cubicBezTo>
                  <a:cubicBezTo>
                    <a:pt x="18110" y="1051"/>
                    <a:pt x="13966" y="2730"/>
                    <a:pt x="10478" y="5207"/>
                  </a:cubicBezTo>
                  <a:cubicBezTo>
                    <a:pt x="8977" y="6278"/>
                    <a:pt x="7549" y="7516"/>
                    <a:pt x="6144" y="8707"/>
                  </a:cubicBezTo>
                  <a:cubicBezTo>
                    <a:pt x="4215" y="10374"/>
                    <a:pt x="2215" y="12100"/>
                    <a:pt x="0" y="13362"/>
                  </a:cubicBezTo>
                  <a:lnTo>
                    <a:pt x="119" y="13362"/>
                  </a:lnTo>
                  <a:cubicBezTo>
                    <a:pt x="2310" y="12100"/>
                    <a:pt x="4263" y="10398"/>
                    <a:pt x="6179" y="8743"/>
                  </a:cubicBezTo>
                  <a:cubicBezTo>
                    <a:pt x="7561" y="7552"/>
                    <a:pt x="9001" y="6302"/>
                    <a:pt x="10513" y="5242"/>
                  </a:cubicBezTo>
                  <a:cubicBezTo>
                    <a:pt x="13978" y="2790"/>
                    <a:pt x="18110" y="1111"/>
                    <a:pt x="22455" y="432"/>
                  </a:cubicBezTo>
                  <a:cubicBezTo>
                    <a:pt x="23988" y="189"/>
                    <a:pt x="25530" y="69"/>
                    <a:pt x="27063" y="69"/>
                  </a:cubicBezTo>
                  <a:cubicBezTo>
                    <a:pt x="29889" y="69"/>
                    <a:pt x="32682" y="479"/>
                    <a:pt x="35314" y="1289"/>
                  </a:cubicBezTo>
                  <a:cubicBezTo>
                    <a:pt x="35552" y="1361"/>
                    <a:pt x="35790" y="1432"/>
                    <a:pt x="36028" y="1528"/>
                  </a:cubicBezTo>
                  <a:lnTo>
                    <a:pt x="36028" y="1468"/>
                  </a:lnTo>
                  <a:cubicBezTo>
                    <a:pt x="35826" y="1397"/>
                    <a:pt x="35588" y="1301"/>
                    <a:pt x="35350" y="1230"/>
                  </a:cubicBezTo>
                  <a:cubicBezTo>
                    <a:pt x="32717" y="414"/>
                    <a:pt x="29925" y="1"/>
                    <a:pt x="2709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6"/>
            <p:cNvSpPr/>
            <p:nvPr/>
          </p:nvSpPr>
          <p:spPr>
            <a:xfrm>
              <a:off x="410450" y="3180200"/>
              <a:ext cx="616475" cy="137925"/>
            </a:xfrm>
            <a:custGeom>
              <a:rect b="b" l="l" r="r" t="t"/>
              <a:pathLst>
                <a:path extrusionOk="0" h="5517" w="24659">
                  <a:moveTo>
                    <a:pt x="5912" y="0"/>
                  </a:moveTo>
                  <a:cubicBezTo>
                    <a:pt x="3993" y="0"/>
                    <a:pt x="2217" y="280"/>
                    <a:pt x="596" y="837"/>
                  </a:cubicBezTo>
                  <a:cubicBezTo>
                    <a:pt x="406" y="897"/>
                    <a:pt x="203" y="980"/>
                    <a:pt x="1" y="1063"/>
                  </a:cubicBezTo>
                  <a:lnTo>
                    <a:pt x="1" y="1123"/>
                  </a:lnTo>
                  <a:cubicBezTo>
                    <a:pt x="191" y="1028"/>
                    <a:pt x="406" y="956"/>
                    <a:pt x="608" y="885"/>
                  </a:cubicBezTo>
                  <a:cubicBezTo>
                    <a:pt x="2239" y="332"/>
                    <a:pt x="4016" y="54"/>
                    <a:pt x="5932" y="54"/>
                  </a:cubicBezTo>
                  <a:cubicBezTo>
                    <a:pt x="8394" y="54"/>
                    <a:pt x="11085" y="514"/>
                    <a:pt x="13991" y="1444"/>
                  </a:cubicBezTo>
                  <a:cubicBezTo>
                    <a:pt x="16181" y="2147"/>
                    <a:pt x="18324" y="3040"/>
                    <a:pt x="20408" y="3885"/>
                  </a:cubicBezTo>
                  <a:cubicBezTo>
                    <a:pt x="21742" y="4445"/>
                    <a:pt x="23099" y="5004"/>
                    <a:pt x="24480" y="5516"/>
                  </a:cubicBezTo>
                  <a:lnTo>
                    <a:pt x="24659" y="5516"/>
                  </a:lnTo>
                  <a:cubicBezTo>
                    <a:pt x="23230" y="4969"/>
                    <a:pt x="21801" y="4397"/>
                    <a:pt x="20420" y="3826"/>
                  </a:cubicBezTo>
                  <a:cubicBezTo>
                    <a:pt x="18336" y="2968"/>
                    <a:pt x="16181" y="2075"/>
                    <a:pt x="13991" y="1385"/>
                  </a:cubicBezTo>
                  <a:cubicBezTo>
                    <a:pt x="11078" y="461"/>
                    <a:pt x="8377" y="0"/>
                    <a:pt x="5912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6"/>
            <p:cNvSpPr/>
            <p:nvPr/>
          </p:nvSpPr>
          <p:spPr>
            <a:xfrm>
              <a:off x="1517150" y="3010250"/>
              <a:ext cx="869775" cy="308475"/>
            </a:xfrm>
            <a:custGeom>
              <a:rect b="b" l="l" r="r" t="t"/>
              <a:pathLst>
                <a:path extrusionOk="0" h="12339" w="34791">
                  <a:moveTo>
                    <a:pt x="25465" y="1"/>
                  </a:moveTo>
                  <a:cubicBezTo>
                    <a:pt x="23922" y="1"/>
                    <a:pt x="22368" y="124"/>
                    <a:pt x="20824" y="372"/>
                  </a:cubicBezTo>
                  <a:cubicBezTo>
                    <a:pt x="16478" y="1063"/>
                    <a:pt x="12323" y="2742"/>
                    <a:pt x="8847" y="5206"/>
                  </a:cubicBezTo>
                  <a:cubicBezTo>
                    <a:pt x="7346" y="6278"/>
                    <a:pt x="5918" y="7516"/>
                    <a:pt x="4513" y="8707"/>
                  </a:cubicBezTo>
                  <a:cubicBezTo>
                    <a:pt x="3060" y="9957"/>
                    <a:pt x="1584" y="11243"/>
                    <a:pt x="0" y="12338"/>
                  </a:cubicBezTo>
                  <a:lnTo>
                    <a:pt x="107" y="12338"/>
                  </a:lnTo>
                  <a:cubicBezTo>
                    <a:pt x="1655" y="11255"/>
                    <a:pt x="3120" y="10005"/>
                    <a:pt x="4548" y="8766"/>
                  </a:cubicBezTo>
                  <a:cubicBezTo>
                    <a:pt x="5929" y="7576"/>
                    <a:pt x="7370" y="6326"/>
                    <a:pt x="8870" y="5266"/>
                  </a:cubicBezTo>
                  <a:cubicBezTo>
                    <a:pt x="12347" y="2813"/>
                    <a:pt x="16478" y="1134"/>
                    <a:pt x="20824" y="444"/>
                  </a:cubicBezTo>
                  <a:cubicBezTo>
                    <a:pt x="22341" y="207"/>
                    <a:pt x="23871" y="89"/>
                    <a:pt x="25393" y="89"/>
                  </a:cubicBezTo>
                  <a:cubicBezTo>
                    <a:pt x="28231" y="89"/>
                    <a:pt x="31040" y="499"/>
                    <a:pt x="33683" y="1313"/>
                  </a:cubicBezTo>
                  <a:cubicBezTo>
                    <a:pt x="34052" y="1432"/>
                    <a:pt x="34409" y="1563"/>
                    <a:pt x="34790" y="1694"/>
                  </a:cubicBezTo>
                  <a:lnTo>
                    <a:pt x="34790" y="1635"/>
                  </a:lnTo>
                  <a:cubicBezTo>
                    <a:pt x="34433" y="1480"/>
                    <a:pt x="34076" y="1337"/>
                    <a:pt x="33719" y="1230"/>
                  </a:cubicBezTo>
                  <a:cubicBezTo>
                    <a:pt x="31078" y="414"/>
                    <a:pt x="28288" y="1"/>
                    <a:pt x="25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6"/>
            <p:cNvSpPr/>
            <p:nvPr/>
          </p:nvSpPr>
          <p:spPr>
            <a:xfrm>
              <a:off x="410450" y="3206125"/>
              <a:ext cx="540275" cy="112300"/>
            </a:xfrm>
            <a:custGeom>
              <a:rect b="b" l="l" r="r" t="t"/>
              <a:pathLst>
                <a:path extrusionOk="0" h="4492" w="21611">
                  <a:moveTo>
                    <a:pt x="5509" y="0"/>
                  </a:moveTo>
                  <a:cubicBezTo>
                    <a:pt x="3594" y="0"/>
                    <a:pt x="1821" y="279"/>
                    <a:pt x="203" y="836"/>
                  </a:cubicBezTo>
                  <a:cubicBezTo>
                    <a:pt x="144" y="872"/>
                    <a:pt x="60" y="884"/>
                    <a:pt x="1" y="919"/>
                  </a:cubicBezTo>
                  <a:lnTo>
                    <a:pt x="1" y="979"/>
                  </a:lnTo>
                  <a:lnTo>
                    <a:pt x="215" y="884"/>
                  </a:lnTo>
                  <a:cubicBezTo>
                    <a:pt x="1844" y="334"/>
                    <a:pt x="3615" y="57"/>
                    <a:pt x="5522" y="57"/>
                  </a:cubicBezTo>
                  <a:cubicBezTo>
                    <a:pt x="7991" y="57"/>
                    <a:pt x="10688" y="521"/>
                    <a:pt x="13598" y="1455"/>
                  </a:cubicBezTo>
                  <a:cubicBezTo>
                    <a:pt x="15788" y="2158"/>
                    <a:pt x="17932" y="3051"/>
                    <a:pt x="20015" y="3896"/>
                  </a:cubicBezTo>
                  <a:cubicBezTo>
                    <a:pt x="20491" y="4086"/>
                    <a:pt x="20968" y="4277"/>
                    <a:pt x="21444" y="4491"/>
                  </a:cubicBezTo>
                  <a:lnTo>
                    <a:pt x="21611" y="4491"/>
                  </a:lnTo>
                  <a:cubicBezTo>
                    <a:pt x="21087" y="4277"/>
                    <a:pt x="20551" y="4063"/>
                    <a:pt x="20027" y="3836"/>
                  </a:cubicBezTo>
                  <a:cubicBezTo>
                    <a:pt x="17943" y="2967"/>
                    <a:pt x="15788" y="2074"/>
                    <a:pt x="13598" y="1396"/>
                  </a:cubicBezTo>
                  <a:cubicBezTo>
                    <a:pt x="10682" y="464"/>
                    <a:pt x="7977" y="0"/>
                    <a:pt x="550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6"/>
            <p:cNvSpPr/>
            <p:nvPr/>
          </p:nvSpPr>
          <p:spPr>
            <a:xfrm>
              <a:off x="1543050" y="3036450"/>
              <a:ext cx="844175" cy="282275"/>
            </a:xfrm>
            <a:custGeom>
              <a:rect b="b" l="l" r="r" t="t"/>
              <a:pathLst>
                <a:path extrusionOk="0" h="11291" w="33767">
                  <a:moveTo>
                    <a:pt x="24042" y="1"/>
                  </a:moveTo>
                  <a:cubicBezTo>
                    <a:pt x="22499" y="1"/>
                    <a:pt x="20947" y="124"/>
                    <a:pt x="19407" y="372"/>
                  </a:cubicBezTo>
                  <a:cubicBezTo>
                    <a:pt x="15061" y="1051"/>
                    <a:pt x="10906" y="2730"/>
                    <a:pt x="7430" y="5206"/>
                  </a:cubicBezTo>
                  <a:cubicBezTo>
                    <a:pt x="5917" y="6278"/>
                    <a:pt x="4489" y="7516"/>
                    <a:pt x="3096" y="8707"/>
                  </a:cubicBezTo>
                  <a:cubicBezTo>
                    <a:pt x="2084" y="9564"/>
                    <a:pt x="1060" y="10457"/>
                    <a:pt x="0" y="11290"/>
                  </a:cubicBezTo>
                  <a:lnTo>
                    <a:pt x="107" y="11290"/>
                  </a:lnTo>
                  <a:cubicBezTo>
                    <a:pt x="1143" y="10469"/>
                    <a:pt x="2155" y="9611"/>
                    <a:pt x="3131" y="8766"/>
                  </a:cubicBezTo>
                  <a:cubicBezTo>
                    <a:pt x="4524" y="7575"/>
                    <a:pt x="5965" y="6325"/>
                    <a:pt x="7465" y="5266"/>
                  </a:cubicBezTo>
                  <a:cubicBezTo>
                    <a:pt x="10942" y="2813"/>
                    <a:pt x="15073" y="1122"/>
                    <a:pt x="19419" y="444"/>
                  </a:cubicBezTo>
                  <a:cubicBezTo>
                    <a:pt x="20947" y="201"/>
                    <a:pt x="22489" y="80"/>
                    <a:pt x="24021" y="80"/>
                  </a:cubicBezTo>
                  <a:cubicBezTo>
                    <a:pt x="26848" y="80"/>
                    <a:pt x="29645" y="490"/>
                    <a:pt x="32278" y="1301"/>
                  </a:cubicBezTo>
                  <a:cubicBezTo>
                    <a:pt x="32790" y="1456"/>
                    <a:pt x="33278" y="1634"/>
                    <a:pt x="33766" y="1837"/>
                  </a:cubicBezTo>
                  <a:lnTo>
                    <a:pt x="33766" y="1777"/>
                  </a:lnTo>
                  <a:cubicBezTo>
                    <a:pt x="33278" y="1563"/>
                    <a:pt x="32790" y="1372"/>
                    <a:pt x="32290" y="1229"/>
                  </a:cubicBezTo>
                  <a:cubicBezTo>
                    <a:pt x="29657" y="413"/>
                    <a:pt x="26865" y="1"/>
                    <a:pt x="2404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6"/>
            <p:cNvSpPr/>
            <p:nvPr/>
          </p:nvSpPr>
          <p:spPr>
            <a:xfrm>
              <a:off x="410750" y="3232250"/>
              <a:ext cx="467650" cy="86175"/>
            </a:xfrm>
            <a:custGeom>
              <a:rect b="b" l="l" r="r" t="t"/>
              <a:pathLst>
                <a:path extrusionOk="0" h="3447" w="18706">
                  <a:moveTo>
                    <a:pt x="5165" y="1"/>
                  </a:moveTo>
                  <a:cubicBezTo>
                    <a:pt x="3307" y="1"/>
                    <a:pt x="1582" y="264"/>
                    <a:pt x="1" y="791"/>
                  </a:cubicBezTo>
                  <a:lnTo>
                    <a:pt x="1" y="851"/>
                  </a:lnTo>
                  <a:cubicBezTo>
                    <a:pt x="1582" y="323"/>
                    <a:pt x="3307" y="60"/>
                    <a:pt x="5164" y="60"/>
                  </a:cubicBezTo>
                  <a:cubicBezTo>
                    <a:pt x="7625" y="60"/>
                    <a:pt x="10318" y="523"/>
                    <a:pt x="13217" y="1446"/>
                  </a:cubicBezTo>
                  <a:cubicBezTo>
                    <a:pt x="15014" y="2029"/>
                    <a:pt x="16800" y="2732"/>
                    <a:pt x="18551" y="3446"/>
                  </a:cubicBezTo>
                  <a:lnTo>
                    <a:pt x="18705" y="3446"/>
                  </a:lnTo>
                  <a:cubicBezTo>
                    <a:pt x="16919" y="2720"/>
                    <a:pt x="15086" y="1982"/>
                    <a:pt x="13228" y="1387"/>
                  </a:cubicBezTo>
                  <a:cubicBezTo>
                    <a:pt x="10323" y="463"/>
                    <a:pt x="7627" y="1"/>
                    <a:pt x="51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6"/>
            <p:cNvSpPr/>
            <p:nvPr/>
          </p:nvSpPr>
          <p:spPr>
            <a:xfrm>
              <a:off x="1565650" y="3062350"/>
              <a:ext cx="821275" cy="256075"/>
            </a:xfrm>
            <a:custGeom>
              <a:rect b="b" l="l" r="r" t="t"/>
              <a:pathLst>
                <a:path extrusionOk="0" h="10243" w="32851">
                  <a:moveTo>
                    <a:pt x="22751" y="0"/>
                  </a:moveTo>
                  <a:cubicBezTo>
                    <a:pt x="21208" y="0"/>
                    <a:pt x="19655" y="124"/>
                    <a:pt x="18110" y="372"/>
                  </a:cubicBezTo>
                  <a:cubicBezTo>
                    <a:pt x="13765" y="1063"/>
                    <a:pt x="9621" y="2741"/>
                    <a:pt x="6133" y="5206"/>
                  </a:cubicBezTo>
                  <a:cubicBezTo>
                    <a:pt x="4632" y="6278"/>
                    <a:pt x="3204" y="7516"/>
                    <a:pt x="1799" y="8706"/>
                  </a:cubicBezTo>
                  <a:cubicBezTo>
                    <a:pt x="1203" y="9230"/>
                    <a:pt x="608" y="9730"/>
                    <a:pt x="1" y="10242"/>
                  </a:cubicBezTo>
                  <a:lnTo>
                    <a:pt x="96" y="10242"/>
                  </a:lnTo>
                  <a:cubicBezTo>
                    <a:pt x="691" y="9754"/>
                    <a:pt x="1263" y="9242"/>
                    <a:pt x="1846" y="8754"/>
                  </a:cubicBezTo>
                  <a:cubicBezTo>
                    <a:pt x="3227" y="7563"/>
                    <a:pt x="4680" y="6313"/>
                    <a:pt x="6180" y="5254"/>
                  </a:cubicBezTo>
                  <a:cubicBezTo>
                    <a:pt x="9645" y="2801"/>
                    <a:pt x="13788" y="1122"/>
                    <a:pt x="18134" y="432"/>
                  </a:cubicBezTo>
                  <a:cubicBezTo>
                    <a:pt x="19662" y="189"/>
                    <a:pt x="21202" y="68"/>
                    <a:pt x="22734" y="68"/>
                  </a:cubicBezTo>
                  <a:cubicBezTo>
                    <a:pt x="25557" y="68"/>
                    <a:pt x="28353" y="478"/>
                    <a:pt x="30993" y="1289"/>
                  </a:cubicBezTo>
                  <a:cubicBezTo>
                    <a:pt x="31624" y="1491"/>
                    <a:pt x="32255" y="1729"/>
                    <a:pt x="32850" y="1991"/>
                  </a:cubicBezTo>
                  <a:lnTo>
                    <a:pt x="32850" y="1932"/>
                  </a:lnTo>
                  <a:cubicBezTo>
                    <a:pt x="32255" y="1658"/>
                    <a:pt x="31648" y="1432"/>
                    <a:pt x="31005" y="1229"/>
                  </a:cubicBezTo>
                  <a:cubicBezTo>
                    <a:pt x="28364" y="413"/>
                    <a:pt x="25574" y="0"/>
                    <a:pt x="2275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6"/>
            <p:cNvSpPr/>
            <p:nvPr/>
          </p:nvSpPr>
          <p:spPr>
            <a:xfrm>
              <a:off x="411050" y="3257825"/>
              <a:ext cx="392625" cy="60300"/>
            </a:xfrm>
            <a:custGeom>
              <a:rect b="b" l="l" r="r" t="t"/>
              <a:pathLst>
                <a:path extrusionOk="0" h="2412" w="15705">
                  <a:moveTo>
                    <a:pt x="4749" y="0"/>
                  </a:moveTo>
                  <a:cubicBezTo>
                    <a:pt x="3053" y="0"/>
                    <a:pt x="1469" y="220"/>
                    <a:pt x="1" y="661"/>
                  </a:cubicBezTo>
                  <a:lnTo>
                    <a:pt x="1" y="721"/>
                  </a:lnTo>
                  <a:cubicBezTo>
                    <a:pt x="1461" y="284"/>
                    <a:pt x="3043" y="65"/>
                    <a:pt x="4737" y="65"/>
                  </a:cubicBezTo>
                  <a:cubicBezTo>
                    <a:pt x="7201" y="65"/>
                    <a:pt x="9903" y="528"/>
                    <a:pt x="12824" y="1459"/>
                  </a:cubicBezTo>
                  <a:cubicBezTo>
                    <a:pt x="13728" y="1733"/>
                    <a:pt x="14621" y="2066"/>
                    <a:pt x="15526" y="2411"/>
                  </a:cubicBezTo>
                  <a:lnTo>
                    <a:pt x="15705" y="2411"/>
                  </a:lnTo>
                  <a:cubicBezTo>
                    <a:pt x="14752" y="2054"/>
                    <a:pt x="13800" y="1697"/>
                    <a:pt x="12847" y="1399"/>
                  </a:cubicBezTo>
                  <a:cubicBezTo>
                    <a:pt x="9924" y="467"/>
                    <a:pt x="7219" y="0"/>
                    <a:pt x="474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6"/>
            <p:cNvSpPr/>
            <p:nvPr/>
          </p:nvSpPr>
          <p:spPr>
            <a:xfrm>
              <a:off x="411050" y="3284275"/>
              <a:ext cx="309300" cy="34150"/>
            </a:xfrm>
            <a:custGeom>
              <a:rect b="b" l="l" r="r" t="t"/>
              <a:pathLst>
                <a:path extrusionOk="0" h="1366" w="12372">
                  <a:moveTo>
                    <a:pt x="4378" y="0"/>
                  </a:moveTo>
                  <a:cubicBezTo>
                    <a:pt x="2824" y="0"/>
                    <a:pt x="1362" y="185"/>
                    <a:pt x="1" y="556"/>
                  </a:cubicBezTo>
                  <a:lnTo>
                    <a:pt x="1" y="615"/>
                  </a:lnTo>
                  <a:cubicBezTo>
                    <a:pt x="1362" y="248"/>
                    <a:pt x="2823" y="63"/>
                    <a:pt x="4380" y="63"/>
                  </a:cubicBezTo>
                  <a:cubicBezTo>
                    <a:pt x="6758" y="63"/>
                    <a:pt x="9357" y="495"/>
                    <a:pt x="12157" y="1365"/>
                  </a:cubicBezTo>
                  <a:lnTo>
                    <a:pt x="12371" y="1365"/>
                  </a:lnTo>
                  <a:cubicBezTo>
                    <a:pt x="9491" y="456"/>
                    <a:pt x="6819" y="0"/>
                    <a:pt x="437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6"/>
            <p:cNvSpPr/>
            <p:nvPr/>
          </p:nvSpPr>
          <p:spPr>
            <a:xfrm>
              <a:off x="1586500" y="3088175"/>
              <a:ext cx="800125" cy="230250"/>
            </a:xfrm>
            <a:custGeom>
              <a:rect b="b" l="l" r="r" t="t"/>
              <a:pathLst>
                <a:path extrusionOk="0" h="9210" w="32005">
                  <a:moveTo>
                    <a:pt x="21497" y="0"/>
                  </a:moveTo>
                  <a:cubicBezTo>
                    <a:pt x="19965" y="0"/>
                    <a:pt x="18424" y="121"/>
                    <a:pt x="16895" y="363"/>
                  </a:cubicBezTo>
                  <a:cubicBezTo>
                    <a:pt x="12550" y="1065"/>
                    <a:pt x="8394" y="2732"/>
                    <a:pt x="4918" y="5209"/>
                  </a:cubicBezTo>
                  <a:cubicBezTo>
                    <a:pt x="3406" y="6280"/>
                    <a:pt x="1977" y="7507"/>
                    <a:pt x="584" y="8697"/>
                  </a:cubicBezTo>
                  <a:cubicBezTo>
                    <a:pt x="381" y="8876"/>
                    <a:pt x="191" y="9031"/>
                    <a:pt x="0" y="9209"/>
                  </a:cubicBezTo>
                  <a:lnTo>
                    <a:pt x="96" y="9209"/>
                  </a:lnTo>
                  <a:cubicBezTo>
                    <a:pt x="274" y="9055"/>
                    <a:pt x="453" y="8900"/>
                    <a:pt x="608" y="8745"/>
                  </a:cubicBezTo>
                  <a:cubicBezTo>
                    <a:pt x="2001" y="7554"/>
                    <a:pt x="3441" y="6304"/>
                    <a:pt x="4941" y="5245"/>
                  </a:cubicBezTo>
                  <a:cubicBezTo>
                    <a:pt x="8406" y="2792"/>
                    <a:pt x="12550" y="1113"/>
                    <a:pt x="16895" y="422"/>
                  </a:cubicBezTo>
                  <a:cubicBezTo>
                    <a:pt x="18412" y="186"/>
                    <a:pt x="19942" y="68"/>
                    <a:pt x="21464" y="68"/>
                  </a:cubicBezTo>
                  <a:cubicBezTo>
                    <a:pt x="24302" y="68"/>
                    <a:pt x="27111" y="478"/>
                    <a:pt x="29754" y="1292"/>
                  </a:cubicBezTo>
                  <a:cubicBezTo>
                    <a:pt x="30528" y="1530"/>
                    <a:pt x="31290" y="1827"/>
                    <a:pt x="32004" y="2149"/>
                  </a:cubicBezTo>
                  <a:lnTo>
                    <a:pt x="32004" y="2089"/>
                  </a:lnTo>
                  <a:cubicBezTo>
                    <a:pt x="31314" y="1768"/>
                    <a:pt x="30564" y="1470"/>
                    <a:pt x="29778" y="1232"/>
                  </a:cubicBezTo>
                  <a:cubicBezTo>
                    <a:pt x="27135" y="413"/>
                    <a:pt x="24331" y="0"/>
                    <a:pt x="2149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6"/>
            <p:cNvSpPr/>
            <p:nvPr/>
          </p:nvSpPr>
          <p:spPr>
            <a:xfrm>
              <a:off x="425625" y="3310350"/>
              <a:ext cx="178625" cy="8075"/>
            </a:xfrm>
            <a:custGeom>
              <a:rect b="b" l="l" r="r" t="t"/>
              <a:pathLst>
                <a:path extrusionOk="0" h="323" w="7145">
                  <a:moveTo>
                    <a:pt x="3412" y="1"/>
                  </a:moveTo>
                  <a:cubicBezTo>
                    <a:pt x="2218" y="1"/>
                    <a:pt x="1078" y="108"/>
                    <a:pt x="1" y="322"/>
                  </a:cubicBezTo>
                  <a:lnTo>
                    <a:pt x="346" y="322"/>
                  </a:lnTo>
                  <a:cubicBezTo>
                    <a:pt x="1328" y="144"/>
                    <a:pt x="2355" y="54"/>
                    <a:pt x="3425" y="54"/>
                  </a:cubicBezTo>
                  <a:cubicBezTo>
                    <a:pt x="4496" y="54"/>
                    <a:pt x="5609" y="144"/>
                    <a:pt x="6764" y="322"/>
                  </a:cubicBezTo>
                  <a:lnTo>
                    <a:pt x="7145" y="322"/>
                  </a:lnTo>
                  <a:cubicBezTo>
                    <a:pt x="5853" y="108"/>
                    <a:pt x="4606" y="1"/>
                    <a:pt x="341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6"/>
            <p:cNvSpPr/>
            <p:nvPr/>
          </p:nvSpPr>
          <p:spPr>
            <a:xfrm>
              <a:off x="1607325" y="3114150"/>
              <a:ext cx="779600" cy="204575"/>
            </a:xfrm>
            <a:custGeom>
              <a:rect b="b" l="l" r="r" t="t"/>
              <a:pathLst>
                <a:path extrusionOk="0" h="8183" w="31184">
                  <a:moveTo>
                    <a:pt x="20328" y="0"/>
                  </a:moveTo>
                  <a:cubicBezTo>
                    <a:pt x="18785" y="0"/>
                    <a:pt x="17233" y="123"/>
                    <a:pt x="15693" y="372"/>
                  </a:cubicBezTo>
                  <a:cubicBezTo>
                    <a:pt x="11347" y="1050"/>
                    <a:pt x="7192" y="2741"/>
                    <a:pt x="3704" y="5206"/>
                  </a:cubicBezTo>
                  <a:cubicBezTo>
                    <a:pt x="2430" y="6111"/>
                    <a:pt x="1191" y="7146"/>
                    <a:pt x="1" y="8182"/>
                  </a:cubicBezTo>
                  <a:lnTo>
                    <a:pt x="96" y="8182"/>
                  </a:lnTo>
                  <a:cubicBezTo>
                    <a:pt x="1263" y="7170"/>
                    <a:pt x="2489" y="6158"/>
                    <a:pt x="3739" y="5265"/>
                  </a:cubicBezTo>
                  <a:cubicBezTo>
                    <a:pt x="7204" y="2812"/>
                    <a:pt x="11347" y="1134"/>
                    <a:pt x="15693" y="443"/>
                  </a:cubicBezTo>
                  <a:cubicBezTo>
                    <a:pt x="17210" y="206"/>
                    <a:pt x="18739" y="88"/>
                    <a:pt x="20259" y="88"/>
                  </a:cubicBezTo>
                  <a:cubicBezTo>
                    <a:pt x="23094" y="88"/>
                    <a:pt x="25901" y="499"/>
                    <a:pt x="28552" y="1312"/>
                  </a:cubicBezTo>
                  <a:cubicBezTo>
                    <a:pt x="29469" y="1586"/>
                    <a:pt x="30350" y="1943"/>
                    <a:pt x="31183" y="2360"/>
                  </a:cubicBezTo>
                  <a:lnTo>
                    <a:pt x="31183" y="2301"/>
                  </a:lnTo>
                  <a:cubicBezTo>
                    <a:pt x="30362" y="1872"/>
                    <a:pt x="29481" y="1515"/>
                    <a:pt x="28576" y="1229"/>
                  </a:cubicBezTo>
                  <a:cubicBezTo>
                    <a:pt x="25943" y="413"/>
                    <a:pt x="23151" y="0"/>
                    <a:pt x="2032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6"/>
            <p:cNvSpPr/>
            <p:nvPr/>
          </p:nvSpPr>
          <p:spPr>
            <a:xfrm>
              <a:off x="1628475" y="3140250"/>
              <a:ext cx="758450" cy="178475"/>
            </a:xfrm>
            <a:custGeom>
              <a:rect b="b" l="l" r="r" t="t"/>
              <a:pathLst>
                <a:path extrusionOk="0" h="7139" w="30338">
                  <a:moveTo>
                    <a:pt x="19056" y="1"/>
                  </a:moveTo>
                  <a:cubicBezTo>
                    <a:pt x="17524" y="1"/>
                    <a:pt x="15983" y="121"/>
                    <a:pt x="14454" y="364"/>
                  </a:cubicBezTo>
                  <a:cubicBezTo>
                    <a:pt x="10109" y="1054"/>
                    <a:pt x="5953" y="2733"/>
                    <a:pt x="2477" y="5209"/>
                  </a:cubicBezTo>
                  <a:cubicBezTo>
                    <a:pt x="1631" y="5805"/>
                    <a:pt x="810" y="6471"/>
                    <a:pt x="0" y="7138"/>
                  </a:cubicBezTo>
                  <a:lnTo>
                    <a:pt x="95" y="7138"/>
                  </a:lnTo>
                  <a:cubicBezTo>
                    <a:pt x="881" y="6483"/>
                    <a:pt x="1679" y="5840"/>
                    <a:pt x="2524" y="5245"/>
                  </a:cubicBezTo>
                  <a:cubicBezTo>
                    <a:pt x="5989" y="2792"/>
                    <a:pt x="10120" y="1114"/>
                    <a:pt x="14466" y="423"/>
                  </a:cubicBezTo>
                  <a:cubicBezTo>
                    <a:pt x="15983" y="186"/>
                    <a:pt x="17513" y="68"/>
                    <a:pt x="19035" y="68"/>
                  </a:cubicBezTo>
                  <a:cubicBezTo>
                    <a:pt x="21873" y="68"/>
                    <a:pt x="24682" y="478"/>
                    <a:pt x="27325" y="1292"/>
                  </a:cubicBezTo>
                  <a:cubicBezTo>
                    <a:pt x="28385" y="1614"/>
                    <a:pt x="29397" y="2030"/>
                    <a:pt x="30337" y="2542"/>
                  </a:cubicBezTo>
                  <a:lnTo>
                    <a:pt x="30337" y="2471"/>
                  </a:lnTo>
                  <a:cubicBezTo>
                    <a:pt x="29397" y="1971"/>
                    <a:pt x="28397" y="1554"/>
                    <a:pt x="27349" y="1233"/>
                  </a:cubicBezTo>
                  <a:cubicBezTo>
                    <a:pt x="24698" y="413"/>
                    <a:pt x="21891" y="1"/>
                    <a:pt x="1905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6"/>
            <p:cNvSpPr/>
            <p:nvPr/>
          </p:nvSpPr>
          <p:spPr>
            <a:xfrm>
              <a:off x="1651075" y="3166225"/>
              <a:ext cx="736150" cy="152500"/>
            </a:xfrm>
            <a:custGeom>
              <a:rect b="b" l="l" r="r" t="t"/>
              <a:pathLst>
                <a:path extrusionOk="0" h="6100" w="29446">
                  <a:moveTo>
                    <a:pt x="17816" y="1"/>
                  </a:moveTo>
                  <a:cubicBezTo>
                    <a:pt x="16273" y="1"/>
                    <a:pt x="14721" y="124"/>
                    <a:pt x="13181" y="372"/>
                  </a:cubicBezTo>
                  <a:cubicBezTo>
                    <a:pt x="8835" y="1051"/>
                    <a:pt x="4680" y="2742"/>
                    <a:pt x="1192" y="5206"/>
                  </a:cubicBezTo>
                  <a:cubicBezTo>
                    <a:pt x="799" y="5492"/>
                    <a:pt x="394" y="5790"/>
                    <a:pt x="1" y="6099"/>
                  </a:cubicBezTo>
                  <a:lnTo>
                    <a:pt x="108" y="6099"/>
                  </a:lnTo>
                  <a:cubicBezTo>
                    <a:pt x="477" y="5813"/>
                    <a:pt x="858" y="5516"/>
                    <a:pt x="1239" y="5254"/>
                  </a:cubicBezTo>
                  <a:cubicBezTo>
                    <a:pt x="4716" y="2801"/>
                    <a:pt x="8847" y="1110"/>
                    <a:pt x="13193" y="432"/>
                  </a:cubicBezTo>
                  <a:cubicBezTo>
                    <a:pt x="14721" y="189"/>
                    <a:pt x="16263" y="68"/>
                    <a:pt x="17795" y="68"/>
                  </a:cubicBezTo>
                  <a:cubicBezTo>
                    <a:pt x="20622" y="68"/>
                    <a:pt x="23419" y="479"/>
                    <a:pt x="26052" y="1289"/>
                  </a:cubicBezTo>
                  <a:cubicBezTo>
                    <a:pt x="27242" y="1670"/>
                    <a:pt x="28385" y="2158"/>
                    <a:pt x="29445" y="2742"/>
                  </a:cubicBezTo>
                  <a:lnTo>
                    <a:pt x="29445" y="2682"/>
                  </a:lnTo>
                  <a:cubicBezTo>
                    <a:pt x="28385" y="2099"/>
                    <a:pt x="27254" y="1611"/>
                    <a:pt x="26064" y="1230"/>
                  </a:cubicBezTo>
                  <a:cubicBezTo>
                    <a:pt x="23431" y="414"/>
                    <a:pt x="20639" y="1"/>
                    <a:pt x="178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6"/>
            <p:cNvSpPr/>
            <p:nvPr/>
          </p:nvSpPr>
          <p:spPr>
            <a:xfrm>
              <a:off x="1676400" y="3192350"/>
              <a:ext cx="709925" cy="126375"/>
            </a:xfrm>
            <a:custGeom>
              <a:rect b="b" l="l" r="r" t="t"/>
              <a:pathLst>
                <a:path extrusionOk="0" h="5055" w="28397">
                  <a:moveTo>
                    <a:pt x="16377" y="0"/>
                  </a:moveTo>
                  <a:cubicBezTo>
                    <a:pt x="14845" y="0"/>
                    <a:pt x="13304" y="121"/>
                    <a:pt x="11775" y="363"/>
                  </a:cubicBezTo>
                  <a:cubicBezTo>
                    <a:pt x="7501" y="1054"/>
                    <a:pt x="3441" y="2661"/>
                    <a:pt x="0" y="5054"/>
                  </a:cubicBezTo>
                  <a:lnTo>
                    <a:pt x="107" y="5054"/>
                  </a:lnTo>
                  <a:cubicBezTo>
                    <a:pt x="3512" y="2709"/>
                    <a:pt x="7549" y="1113"/>
                    <a:pt x="11775" y="446"/>
                  </a:cubicBezTo>
                  <a:cubicBezTo>
                    <a:pt x="13303" y="204"/>
                    <a:pt x="14845" y="83"/>
                    <a:pt x="16378" y="83"/>
                  </a:cubicBezTo>
                  <a:cubicBezTo>
                    <a:pt x="19204" y="83"/>
                    <a:pt x="22002" y="493"/>
                    <a:pt x="24634" y="1304"/>
                  </a:cubicBezTo>
                  <a:cubicBezTo>
                    <a:pt x="25991" y="1720"/>
                    <a:pt x="27265" y="2292"/>
                    <a:pt x="28396" y="2971"/>
                  </a:cubicBezTo>
                  <a:lnTo>
                    <a:pt x="28396" y="2899"/>
                  </a:lnTo>
                  <a:cubicBezTo>
                    <a:pt x="27289" y="2209"/>
                    <a:pt x="26003" y="1637"/>
                    <a:pt x="24670" y="1232"/>
                  </a:cubicBezTo>
                  <a:cubicBezTo>
                    <a:pt x="22019" y="413"/>
                    <a:pt x="19212" y="0"/>
                    <a:pt x="1637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6"/>
            <p:cNvSpPr/>
            <p:nvPr/>
          </p:nvSpPr>
          <p:spPr>
            <a:xfrm>
              <a:off x="1707650" y="3218325"/>
              <a:ext cx="679275" cy="100400"/>
            </a:xfrm>
            <a:custGeom>
              <a:rect b="b" l="l" r="r" t="t"/>
              <a:pathLst>
                <a:path extrusionOk="0" h="4016" w="27171">
                  <a:moveTo>
                    <a:pt x="14791" y="0"/>
                  </a:moveTo>
                  <a:cubicBezTo>
                    <a:pt x="13248" y="0"/>
                    <a:pt x="11696" y="124"/>
                    <a:pt x="10156" y="372"/>
                  </a:cubicBezTo>
                  <a:cubicBezTo>
                    <a:pt x="6537" y="955"/>
                    <a:pt x="3072" y="2205"/>
                    <a:pt x="0" y="4015"/>
                  </a:cubicBezTo>
                  <a:lnTo>
                    <a:pt x="119" y="4015"/>
                  </a:lnTo>
                  <a:cubicBezTo>
                    <a:pt x="3155" y="2229"/>
                    <a:pt x="6596" y="1015"/>
                    <a:pt x="10156" y="443"/>
                  </a:cubicBezTo>
                  <a:cubicBezTo>
                    <a:pt x="11673" y="206"/>
                    <a:pt x="13203" y="89"/>
                    <a:pt x="14725" y="89"/>
                  </a:cubicBezTo>
                  <a:cubicBezTo>
                    <a:pt x="17563" y="89"/>
                    <a:pt x="20372" y="499"/>
                    <a:pt x="23015" y="1312"/>
                  </a:cubicBezTo>
                  <a:cubicBezTo>
                    <a:pt x="24515" y="1765"/>
                    <a:pt x="25932" y="2420"/>
                    <a:pt x="27170" y="3217"/>
                  </a:cubicBezTo>
                  <a:lnTo>
                    <a:pt x="27170" y="3134"/>
                  </a:lnTo>
                  <a:cubicBezTo>
                    <a:pt x="25932" y="2336"/>
                    <a:pt x="24527" y="1693"/>
                    <a:pt x="23039" y="1229"/>
                  </a:cubicBezTo>
                  <a:cubicBezTo>
                    <a:pt x="20406" y="413"/>
                    <a:pt x="17614" y="0"/>
                    <a:pt x="147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6"/>
            <p:cNvSpPr/>
            <p:nvPr/>
          </p:nvSpPr>
          <p:spPr>
            <a:xfrm>
              <a:off x="1746050" y="3244225"/>
              <a:ext cx="624800" cy="74500"/>
            </a:xfrm>
            <a:custGeom>
              <a:rect b="b" l="l" r="r" t="t"/>
              <a:pathLst>
                <a:path extrusionOk="0" h="2980" w="24992">
                  <a:moveTo>
                    <a:pt x="12864" y="1"/>
                  </a:moveTo>
                  <a:cubicBezTo>
                    <a:pt x="11325" y="1"/>
                    <a:pt x="9776" y="124"/>
                    <a:pt x="8239" y="372"/>
                  </a:cubicBezTo>
                  <a:cubicBezTo>
                    <a:pt x="5358" y="836"/>
                    <a:pt x="2560" y="1729"/>
                    <a:pt x="0" y="2979"/>
                  </a:cubicBezTo>
                  <a:lnTo>
                    <a:pt x="155" y="2979"/>
                  </a:lnTo>
                  <a:cubicBezTo>
                    <a:pt x="2679" y="1765"/>
                    <a:pt x="5417" y="884"/>
                    <a:pt x="8251" y="431"/>
                  </a:cubicBezTo>
                  <a:cubicBezTo>
                    <a:pt x="9768" y="194"/>
                    <a:pt x="11296" y="76"/>
                    <a:pt x="12817" y="76"/>
                  </a:cubicBezTo>
                  <a:cubicBezTo>
                    <a:pt x="15652" y="76"/>
                    <a:pt x="18459" y="487"/>
                    <a:pt x="21110" y="1300"/>
                  </a:cubicBezTo>
                  <a:cubicBezTo>
                    <a:pt x="22467" y="1717"/>
                    <a:pt x="23741" y="2301"/>
                    <a:pt x="24884" y="2967"/>
                  </a:cubicBezTo>
                  <a:lnTo>
                    <a:pt x="24991" y="2967"/>
                  </a:lnTo>
                  <a:cubicBezTo>
                    <a:pt x="23836" y="2253"/>
                    <a:pt x="22503" y="1670"/>
                    <a:pt x="21122" y="1241"/>
                  </a:cubicBezTo>
                  <a:cubicBezTo>
                    <a:pt x="18486" y="416"/>
                    <a:pt x="15690" y="1"/>
                    <a:pt x="128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6"/>
            <p:cNvSpPr/>
            <p:nvPr/>
          </p:nvSpPr>
          <p:spPr>
            <a:xfrm>
              <a:off x="1796050" y="3270400"/>
              <a:ext cx="514975" cy="48325"/>
            </a:xfrm>
            <a:custGeom>
              <a:rect b="b" l="l" r="r" t="t"/>
              <a:pathLst>
                <a:path extrusionOk="0" h="1933" w="20599">
                  <a:moveTo>
                    <a:pt x="10482" y="1"/>
                  </a:moveTo>
                  <a:cubicBezTo>
                    <a:pt x="8938" y="1"/>
                    <a:pt x="7386" y="124"/>
                    <a:pt x="5846" y="372"/>
                  </a:cubicBezTo>
                  <a:cubicBezTo>
                    <a:pt x="3834" y="682"/>
                    <a:pt x="1870" y="1218"/>
                    <a:pt x="0" y="1932"/>
                  </a:cubicBezTo>
                  <a:lnTo>
                    <a:pt x="179" y="1932"/>
                  </a:lnTo>
                  <a:cubicBezTo>
                    <a:pt x="2012" y="1254"/>
                    <a:pt x="3917" y="742"/>
                    <a:pt x="5858" y="432"/>
                  </a:cubicBezTo>
                  <a:cubicBezTo>
                    <a:pt x="7386" y="189"/>
                    <a:pt x="8928" y="69"/>
                    <a:pt x="10461" y="69"/>
                  </a:cubicBezTo>
                  <a:cubicBezTo>
                    <a:pt x="13287" y="69"/>
                    <a:pt x="16085" y="479"/>
                    <a:pt x="18717" y="1289"/>
                  </a:cubicBezTo>
                  <a:cubicBezTo>
                    <a:pt x="19300" y="1468"/>
                    <a:pt x="19884" y="1682"/>
                    <a:pt x="20443" y="1920"/>
                  </a:cubicBezTo>
                  <a:lnTo>
                    <a:pt x="20598" y="1920"/>
                  </a:lnTo>
                  <a:cubicBezTo>
                    <a:pt x="20003" y="1658"/>
                    <a:pt x="19372" y="1432"/>
                    <a:pt x="18741" y="1230"/>
                  </a:cubicBezTo>
                  <a:cubicBezTo>
                    <a:pt x="16100" y="414"/>
                    <a:pt x="13305" y="1"/>
                    <a:pt x="1048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6"/>
            <p:cNvSpPr/>
            <p:nvPr/>
          </p:nvSpPr>
          <p:spPr>
            <a:xfrm>
              <a:off x="1868675" y="3296150"/>
              <a:ext cx="355425" cy="22275"/>
            </a:xfrm>
            <a:custGeom>
              <a:rect b="b" l="l" r="r" t="t"/>
              <a:pathLst>
                <a:path extrusionOk="0" h="891" w="14217">
                  <a:moveTo>
                    <a:pt x="7146" y="0"/>
                  </a:moveTo>
                  <a:cubicBezTo>
                    <a:pt x="5618" y="0"/>
                    <a:pt x="4082" y="121"/>
                    <a:pt x="2560" y="366"/>
                  </a:cubicBezTo>
                  <a:cubicBezTo>
                    <a:pt x="1691" y="497"/>
                    <a:pt x="846" y="676"/>
                    <a:pt x="0" y="890"/>
                  </a:cubicBezTo>
                  <a:lnTo>
                    <a:pt x="250" y="890"/>
                  </a:lnTo>
                  <a:cubicBezTo>
                    <a:pt x="1012" y="712"/>
                    <a:pt x="1786" y="545"/>
                    <a:pt x="2560" y="426"/>
                  </a:cubicBezTo>
                  <a:cubicBezTo>
                    <a:pt x="4073" y="186"/>
                    <a:pt x="5602" y="66"/>
                    <a:pt x="7122" y="66"/>
                  </a:cubicBezTo>
                  <a:cubicBezTo>
                    <a:pt x="9443" y="66"/>
                    <a:pt x="11747" y="344"/>
                    <a:pt x="13955" y="890"/>
                  </a:cubicBezTo>
                  <a:lnTo>
                    <a:pt x="14217" y="890"/>
                  </a:lnTo>
                  <a:cubicBezTo>
                    <a:pt x="11937" y="300"/>
                    <a:pt x="9551" y="0"/>
                    <a:pt x="714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6"/>
            <p:cNvSpPr/>
            <p:nvPr/>
          </p:nvSpPr>
          <p:spPr>
            <a:xfrm>
              <a:off x="1261450" y="3318400"/>
              <a:ext cx="80700" cy="1350"/>
            </a:xfrm>
            <a:custGeom>
              <a:rect b="b" l="l" r="r" t="t"/>
              <a:pathLst>
                <a:path extrusionOk="0" h="54" w="3228">
                  <a:moveTo>
                    <a:pt x="1" y="0"/>
                  </a:moveTo>
                  <a:cubicBezTo>
                    <a:pt x="554" y="36"/>
                    <a:pt x="1099" y="54"/>
                    <a:pt x="1636" y="54"/>
                  </a:cubicBezTo>
                  <a:cubicBezTo>
                    <a:pt x="2174" y="54"/>
                    <a:pt x="2703" y="36"/>
                    <a:pt x="322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6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6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6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6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" name="Google Shape;1043;p26"/>
          <p:cNvGrpSpPr/>
          <p:nvPr/>
        </p:nvGrpSpPr>
        <p:grpSpPr>
          <a:xfrm flipH="1">
            <a:off x="80" y="3058317"/>
            <a:ext cx="2622438" cy="2085022"/>
            <a:chOff x="5005075" y="2239400"/>
            <a:chExt cx="749525" cy="595925"/>
          </a:xfrm>
        </p:grpSpPr>
        <p:sp>
          <p:nvSpPr>
            <p:cNvPr id="1044" name="Google Shape;1044;p26"/>
            <p:cNvSpPr/>
            <p:nvPr/>
          </p:nvSpPr>
          <p:spPr>
            <a:xfrm>
              <a:off x="5005075" y="2239400"/>
              <a:ext cx="748925" cy="595925"/>
            </a:xfrm>
            <a:custGeom>
              <a:rect b="b" l="l" r="r" t="t"/>
              <a:pathLst>
                <a:path extrusionOk="0" h="23837" w="29957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6"/>
            <p:cNvSpPr/>
            <p:nvPr/>
          </p:nvSpPr>
          <p:spPr>
            <a:xfrm>
              <a:off x="5043775" y="2286125"/>
              <a:ext cx="710825" cy="549200"/>
            </a:xfrm>
            <a:custGeom>
              <a:rect b="b" l="l" r="r" t="t"/>
              <a:pathLst>
                <a:path extrusionOk="0" h="21968" w="28433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6"/>
            <p:cNvSpPr/>
            <p:nvPr/>
          </p:nvSpPr>
          <p:spPr>
            <a:xfrm>
              <a:off x="5082175" y="2323325"/>
              <a:ext cx="671525" cy="512000"/>
            </a:xfrm>
            <a:custGeom>
              <a:rect b="b" l="l" r="r" t="t"/>
              <a:pathLst>
                <a:path extrusionOk="0" h="20480" w="26861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6"/>
            <p:cNvSpPr/>
            <p:nvPr/>
          </p:nvSpPr>
          <p:spPr>
            <a:xfrm>
              <a:off x="5121175" y="2355475"/>
              <a:ext cx="632825" cy="479850"/>
            </a:xfrm>
            <a:custGeom>
              <a:rect b="b" l="l" r="r" t="t"/>
              <a:pathLst>
                <a:path extrusionOk="0" h="19194" w="25313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6"/>
            <p:cNvSpPr/>
            <p:nvPr/>
          </p:nvSpPr>
          <p:spPr>
            <a:xfrm>
              <a:off x="5160150" y="2382575"/>
              <a:ext cx="594150" cy="452750"/>
            </a:xfrm>
            <a:custGeom>
              <a:rect b="b" l="l" r="r" t="t"/>
              <a:pathLst>
                <a:path extrusionOk="0" h="18110" w="23766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6"/>
            <p:cNvSpPr/>
            <p:nvPr/>
          </p:nvSpPr>
          <p:spPr>
            <a:xfrm>
              <a:off x="5198850" y="2407575"/>
              <a:ext cx="555150" cy="427750"/>
            </a:xfrm>
            <a:custGeom>
              <a:rect b="b" l="l" r="r" t="t"/>
              <a:pathLst>
                <a:path extrusionOk="0" h="17110" w="22206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6"/>
            <p:cNvSpPr/>
            <p:nvPr/>
          </p:nvSpPr>
          <p:spPr>
            <a:xfrm>
              <a:off x="5238450" y="2429900"/>
              <a:ext cx="515550" cy="405425"/>
            </a:xfrm>
            <a:custGeom>
              <a:rect b="b" l="l" r="r" t="t"/>
              <a:pathLst>
                <a:path extrusionOk="0" h="16217" w="20622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6"/>
            <p:cNvSpPr/>
            <p:nvPr/>
          </p:nvSpPr>
          <p:spPr>
            <a:xfrm>
              <a:off x="5277425" y="2451025"/>
              <a:ext cx="476575" cy="384300"/>
            </a:xfrm>
            <a:custGeom>
              <a:rect b="b" l="l" r="r" t="t"/>
              <a:pathLst>
                <a:path extrusionOk="0" h="15372" w="19063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6"/>
            <p:cNvSpPr/>
            <p:nvPr/>
          </p:nvSpPr>
          <p:spPr>
            <a:xfrm>
              <a:off x="5317325" y="2471850"/>
              <a:ext cx="436675" cy="363175"/>
            </a:xfrm>
            <a:custGeom>
              <a:rect b="b" l="l" r="r" t="t"/>
              <a:pathLst>
                <a:path extrusionOk="0" h="14527" w="17467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6"/>
            <p:cNvSpPr/>
            <p:nvPr/>
          </p:nvSpPr>
          <p:spPr>
            <a:xfrm>
              <a:off x="5356600" y="2493000"/>
              <a:ext cx="397400" cy="342025"/>
            </a:xfrm>
            <a:custGeom>
              <a:rect b="b" l="l" r="r" t="t"/>
              <a:pathLst>
                <a:path extrusionOk="0" h="13681" w="15896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6"/>
            <p:cNvSpPr/>
            <p:nvPr/>
          </p:nvSpPr>
          <p:spPr>
            <a:xfrm>
              <a:off x="5396500" y="2514725"/>
              <a:ext cx="357200" cy="320300"/>
            </a:xfrm>
            <a:custGeom>
              <a:rect b="b" l="l" r="r" t="t"/>
              <a:pathLst>
                <a:path extrusionOk="0" h="12812" w="14288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6"/>
            <p:cNvSpPr/>
            <p:nvPr/>
          </p:nvSpPr>
          <p:spPr>
            <a:xfrm>
              <a:off x="5436675" y="2538250"/>
              <a:ext cx="317025" cy="296775"/>
            </a:xfrm>
            <a:custGeom>
              <a:rect b="b" l="l" r="r" t="t"/>
              <a:pathLst>
                <a:path extrusionOk="0" h="11871" w="12681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6"/>
            <p:cNvSpPr/>
            <p:nvPr/>
          </p:nvSpPr>
          <p:spPr>
            <a:xfrm>
              <a:off x="5476875" y="2563850"/>
              <a:ext cx="276825" cy="271175"/>
            </a:xfrm>
            <a:custGeom>
              <a:rect b="b" l="l" r="r" t="t"/>
              <a:pathLst>
                <a:path extrusionOk="0" h="10847" w="11073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6"/>
            <p:cNvSpPr/>
            <p:nvPr/>
          </p:nvSpPr>
          <p:spPr>
            <a:xfrm>
              <a:off x="5517350" y="2592425"/>
              <a:ext cx="236650" cy="242900"/>
            </a:xfrm>
            <a:custGeom>
              <a:rect b="b" l="l" r="r" t="t"/>
              <a:pathLst>
                <a:path extrusionOk="0" h="9716" w="9466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CUSTOM_31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oogle Shape;1059;p27"/>
          <p:cNvGrpSpPr/>
          <p:nvPr/>
        </p:nvGrpSpPr>
        <p:grpSpPr>
          <a:xfrm>
            <a:off x="6519854" y="3058198"/>
            <a:ext cx="2622438" cy="2085022"/>
            <a:chOff x="5005075" y="2239400"/>
            <a:chExt cx="749525" cy="595925"/>
          </a:xfrm>
        </p:grpSpPr>
        <p:sp>
          <p:nvSpPr>
            <p:cNvPr id="1060" name="Google Shape;1060;p27"/>
            <p:cNvSpPr/>
            <p:nvPr/>
          </p:nvSpPr>
          <p:spPr>
            <a:xfrm>
              <a:off x="5005075" y="2239400"/>
              <a:ext cx="748925" cy="595925"/>
            </a:xfrm>
            <a:custGeom>
              <a:rect b="b" l="l" r="r" t="t"/>
              <a:pathLst>
                <a:path extrusionOk="0" h="23837" w="29957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7"/>
            <p:cNvSpPr/>
            <p:nvPr/>
          </p:nvSpPr>
          <p:spPr>
            <a:xfrm>
              <a:off x="5043775" y="2286125"/>
              <a:ext cx="710825" cy="549200"/>
            </a:xfrm>
            <a:custGeom>
              <a:rect b="b" l="l" r="r" t="t"/>
              <a:pathLst>
                <a:path extrusionOk="0" h="21968" w="28433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7"/>
            <p:cNvSpPr/>
            <p:nvPr/>
          </p:nvSpPr>
          <p:spPr>
            <a:xfrm>
              <a:off x="5082175" y="2323325"/>
              <a:ext cx="671525" cy="512000"/>
            </a:xfrm>
            <a:custGeom>
              <a:rect b="b" l="l" r="r" t="t"/>
              <a:pathLst>
                <a:path extrusionOk="0" h="20480" w="26861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7"/>
            <p:cNvSpPr/>
            <p:nvPr/>
          </p:nvSpPr>
          <p:spPr>
            <a:xfrm>
              <a:off x="5121175" y="2355475"/>
              <a:ext cx="632825" cy="479850"/>
            </a:xfrm>
            <a:custGeom>
              <a:rect b="b" l="l" r="r" t="t"/>
              <a:pathLst>
                <a:path extrusionOk="0" h="19194" w="25313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7"/>
            <p:cNvSpPr/>
            <p:nvPr/>
          </p:nvSpPr>
          <p:spPr>
            <a:xfrm>
              <a:off x="5160150" y="2382575"/>
              <a:ext cx="594150" cy="452750"/>
            </a:xfrm>
            <a:custGeom>
              <a:rect b="b" l="l" r="r" t="t"/>
              <a:pathLst>
                <a:path extrusionOk="0" h="18110" w="23766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7"/>
            <p:cNvSpPr/>
            <p:nvPr/>
          </p:nvSpPr>
          <p:spPr>
            <a:xfrm>
              <a:off x="5198850" y="2407575"/>
              <a:ext cx="555150" cy="427750"/>
            </a:xfrm>
            <a:custGeom>
              <a:rect b="b" l="l" r="r" t="t"/>
              <a:pathLst>
                <a:path extrusionOk="0" h="17110" w="22206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7"/>
            <p:cNvSpPr/>
            <p:nvPr/>
          </p:nvSpPr>
          <p:spPr>
            <a:xfrm>
              <a:off x="5238450" y="2429900"/>
              <a:ext cx="515550" cy="405425"/>
            </a:xfrm>
            <a:custGeom>
              <a:rect b="b" l="l" r="r" t="t"/>
              <a:pathLst>
                <a:path extrusionOk="0" h="16217" w="20622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7"/>
            <p:cNvSpPr/>
            <p:nvPr/>
          </p:nvSpPr>
          <p:spPr>
            <a:xfrm>
              <a:off x="5277425" y="2451025"/>
              <a:ext cx="476575" cy="384300"/>
            </a:xfrm>
            <a:custGeom>
              <a:rect b="b" l="l" r="r" t="t"/>
              <a:pathLst>
                <a:path extrusionOk="0" h="15372" w="19063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7"/>
            <p:cNvSpPr/>
            <p:nvPr/>
          </p:nvSpPr>
          <p:spPr>
            <a:xfrm>
              <a:off x="5317325" y="2471850"/>
              <a:ext cx="436675" cy="363175"/>
            </a:xfrm>
            <a:custGeom>
              <a:rect b="b" l="l" r="r" t="t"/>
              <a:pathLst>
                <a:path extrusionOk="0" h="14527" w="17467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7"/>
            <p:cNvSpPr/>
            <p:nvPr/>
          </p:nvSpPr>
          <p:spPr>
            <a:xfrm>
              <a:off x="5356600" y="2493000"/>
              <a:ext cx="397400" cy="342025"/>
            </a:xfrm>
            <a:custGeom>
              <a:rect b="b" l="l" r="r" t="t"/>
              <a:pathLst>
                <a:path extrusionOk="0" h="13681" w="15896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7"/>
            <p:cNvSpPr/>
            <p:nvPr/>
          </p:nvSpPr>
          <p:spPr>
            <a:xfrm>
              <a:off x="5396500" y="2514725"/>
              <a:ext cx="357200" cy="320300"/>
            </a:xfrm>
            <a:custGeom>
              <a:rect b="b" l="l" r="r" t="t"/>
              <a:pathLst>
                <a:path extrusionOk="0" h="12812" w="14288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7"/>
            <p:cNvSpPr/>
            <p:nvPr/>
          </p:nvSpPr>
          <p:spPr>
            <a:xfrm>
              <a:off x="5436675" y="2538250"/>
              <a:ext cx="317025" cy="296775"/>
            </a:xfrm>
            <a:custGeom>
              <a:rect b="b" l="l" r="r" t="t"/>
              <a:pathLst>
                <a:path extrusionOk="0" h="11871" w="12681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7"/>
            <p:cNvSpPr/>
            <p:nvPr/>
          </p:nvSpPr>
          <p:spPr>
            <a:xfrm>
              <a:off x="5476875" y="2563850"/>
              <a:ext cx="276825" cy="271175"/>
            </a:xfrm>
            <a:custGeom>
              <a:rect b="b" l="l" r="r" t="t"/>
              <a:pathLst>
                <a:path extrusionOk="0" h="10847" w="11073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7"/>
            <p:cNvSpPr/>
            <p:nvPr/>
          </p:nvSpPr>
          <p:spPr>
            <a:xfrm>
              <a:off x="5517350" y="2592425"/>
              <a:ext cx="236650" cy="242900"/>
            </a:xfrm>
            <a:custGeom>
              <a:rect b="b" l="l" r="r" t="t"/>
              <a:pathLst>
                <a:path extrusionOk="0" h="9716" w="9466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4" name="Google Shape;1074;p27"/>
          <p:cNvSpPr/>
          <p:nvPr/>
        </p:nvSpPr>
        <p:spPr>
          <a:xfrm>
            <a:off x="946125" y="967725"/>
            <a:ext cx="5817300" cy="208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27"/>
          <p:cNvSpPr/>
          <p:nvPr/>
        </p:nvSpPr>
        <p:spPr>
          <a:xfrm>
            <a:off x="977736" y="3322275"/>
            <a:ext cx="5754000" cy="853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27"/>
          <p:cNvSpPr txBox="1"/>
          <p:nvPr>
            <p:ph hasCustomPrompt="1" type="title"/>
          </p:nvPr>
        </p:nvSpPr>
        <p:spPr>
          <a:xfrm>
            <a:off x="1037961" y="1176522"/>
            <a:ext cx="5633400" cy="16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77" name="Google Shape;1077;p27"/>
          <p:cNvSpPr txBox="1"/>
          <p:nvPr>
            <p:ph idx="1" type="subTitle"/>
          </p:nvPr>
        </p:nvSpPr>
        <p:spPr>
          <a:xfrm>
            <a:off x="1037961" y="3421013"/>
            <a:ext cx="5633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78" name="Google Shape;1078;p27"/>
          <p:cNvGrpSpPr/>
          <p:nvPr/>
        </p:nvGrpSpPr>
        <p:grpSpPr>
          <a:xfrm rot="10800000">
            <a:off x="-13" y="-1"/>
            <a:ext cx="9142584" cy="1688125"/>
            <a:chOff x="410450" y="2958175"/>
            <a:chExt cx="1976775" cy="365000"/>
          </a:xfrm>
        </p:grpSpPr>
        <p:sp>
          <p:nvSpPr>
            <p:cNvPr id="1079" name="Google Shape;1079;p27"/>
            <p:cNvSpPr/>
            <p:nvPr/>
          </p:nvSpPr>
          <p:spPr>
            <a:xfrm>
              <a:off x="410750" y="3128425"/>
              <a:ext cx="850125" cy="190000"/>
            </a:xfrm>
            <a:custGeom>
              <a:rect b="b" l="l" r="r" t="t"/>
              <a:pathLst>
                <a:path extrusionOk="0" h="7600" w="34005">
                  <a:moveTo>
                    <a:pt x="6664" y="1"/>
                  </a:moveTo>
                  <a:cubicBezTo>
                    <a:pt x="4749" y="1"/>
                    <a:pt x="2976" y="280"/>
                    <a:pt x="1358" y="837"/>
                  </a:cubicBezTo>
                  <a:cubicBezTo>
                    <a:pt x="894" y="1003"/>
                    <a:pt x="429" y="1194"/>
                    <a:pt x="1" y="1420"/>
                  </a:cubicBezTo>
                  <a:lnTo>
                    <a:pt x="1" y="1479"/>
                  </a:lnTo>
                  <a:cubicBezTo>
                    <a:pt x="453" y="1253"/>
                    <a:pt x="906" y="1063"/>
                    <a:pt x="1382" y="896"/>
                  </a:cubicBezTo>
                  <a:cubicBezTo>
                    <a:pt x="2989" y="331"/>
                    <a:pt x="4751" y="50"/>
                    <a:pt x="6653" y="50"/>
                  </a:cubicBezTo>
                  <a:cubicBezTo>
                    <a:pt x="9120" y="50"/>
                    <a:pt x="11824" y="522"/>
                    <a:pt x="14741" y="1456"/>
                  </a:cubicBezTo>
                  <a:cubicBezTo>
                    <a:pt x="16919" y="2146"/>
                    <a:pt x="19063" y="3039"/>
                    <a:pt x="21146" y="3896"/>
                  </a:cubicBezTo>
                  <a:cubicBezTo>
                    <a:pt x="23206" y="4742"/>
                    <a:pt x="25313" y="5599"/>
                    <a:pt x="27456" y="6302"/>
                  </a:cubicBezTo>
                  <a:cubicBezTo>
                    <a:pt x="29528" y="6968"/>
                    <a:pt x="31493" y="7409"/>
                    <a:pt x="33338" y="7599"/>
                  </a:cubicBezTo>
                  <a:lnTo>
                    <a:pt x="34005" y="7599"/>
                  </a:lnTo>
                  <a:cubicBezTo>
                    <a:pt x="31981" y="7433"/>
                    <a:pt x="29814" y="6992"/>
                    <a:pt x="27492" y="6230"/>
                  </a:cubicBezTo>
                  <a:cubicBezTo>
                    <a:pt x="25349" y="5540"/>
                    <a:pt x="23230" y="4670"/>
                    <a:pt x="21182" y="3837"/>
                  </a:cubicBezTo>
                  <a:cubicBezTo>
                    <a:pt x="19098" y="2968"/>
                    <a:pt x="16931" y="2075"/>
                    <a:pt x="14752" y="1396"/>
                  </a:cubicBezTo>
                  <a:cubicBezTo>
                    <a:pt x="11836" y="464"/>
                    <a:pt x="9132" y="1"/>
                    <a:pt x="66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7"/>
            <p:cNvSpPr/>
            <p:nvPr/>
          </p:nvSpPr>
          <p:spPr>
            <a:xfrm>
              <a:off x="410450" y="3154025"/>
              <a:ext cx="704275" cy="164100"/>
            </a:xfrm>
            <a:custGeom>
              <a:rect b="b" l="l" r="r" t="t"/>
              <a:pathLst>
                <a:path extrusionOk="0" h="6564" w="28171">
                  <a:moveTo>
                    <a:pt x="6283" y="0"/>
                  </a:moveTo>
                  <a:cubicBezTo>
                    <a:pt x="4368" y="0"/>
                    <a:pt x="2595" y="280"/>
                    <a:pt x="977" y="836"/>
                  </a:cubicBezTo>
                  <a:cubicBezTo>
                    <a:pt x="656" y="956"/>
                    <a:pt x="322" y="1098"/>
                    <a:pt x="1" y="1229"/>
                  </a:cubicBezTo>
                  <a:lnTo>
                    <a:pt x="1" y="1289"/>
                  </a:lnTo>
                  <a:cubicBezTo>
                    <a:pt x="322" y="1134"/>
                    <a:pt x="656" y="1003"/>
                    <a:pt x="989" y="884"/>
                  </a:cubicBezTo>
                  <a:cubicBezTo>
                    <a:pt x="2607" y="334"/>
                    <a:pt x="4377" y="58"/>
                    <a:pt x="6286" y="58"/>
                  </a:cubicBezTo>
                  <a:cubicBezTo>
                    <a:pt x="8758" y="58"/>
                    <a:pt x="11462" y="522"/>
                    <a:pt x="14372" y="1456"/>
                  </a:cubicBezTo>
                  <a:cubicBezTo>
                    <a:pt x="16562" y="2158"/>
                    <a:pt x="18705" y="3051"/>
                    <a:pt x="20789" y="3896"/>
                  </a:cubicBezTo>
                  <a:cubicBezTo>
                    <a:pt x="22849" y="4742"/>
                    <a:pt x="24956" y="5611"/>
                    <a:pt x="27099" y="6301"/>
                  </a:cubicBezTo>
                  <a:cubicBezTo>
                    <a:pt x="27385" y="6397"/>
                    <a:pt x="27671" y="6480"/>
                    <a:pt x="27945" y="6563"/>
                  </a:cubicBezTo>
                  <a:lnTo>
                    <a:pt x="28171" y="6563"/>
                  </a:lnTo>
                  <a:cubicBezTo>
                    <a:pt x="27826" y="6468"/>
                    <a:pt x="27468" y="6349"/>
                    <a:pt x="27111" y="6230"/>
                  </a:cubicBezTo>
                  <a:cubicBezTo>
                    <a:pt x="24968" y="5551"/>
                    <a:pt x="22861" y="4670"/>
                    <a:pt x="20801" y="3837"/>
                  </a:cubicBezTo>
                  <a:cubicBezTo>
                    <a:pt x="18717" y="2968"/>
                    <a:pt x="16562" y="2075"/>
                    <a:pt x="14372" y="1396"/>
                  </a:cubicBezTo>
                  <a:cubicBezTo>
                    <a:pt x="11455" y="464"/>
                    <a:pt x="8751" y="0"/>
                    <a:pt x="6283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7"/>
            <p:cNvSpPr/>
            <p:nvPr/>
          </p:nvSpPr>
          <p:spPr>
            <a:xfrm>
              <a:off x="1442425" y="2958175"/>
              <a:ext cx="944200" cy="360250"/>
            </a:xfrm>
            <a:custGeom>
              <a:rect b="b" l="l" r="r" t="t"/>
              <a:pathLst>
                <a:path extrusionOk="0" h="14410" w="37768">
                  <a:moveTo>
                    <a:pt x="29211" y="0"/>
                  </a:moveTo>
                  <a:cubicBezTo>
                    <a:pt x="27667" y="0"/>
                    <a:pt x="26115" y="124"/>
                    <a:pt x="24575" y="372"/>
                  </a:cubicBezTo>
                  <a:cubicBezTo>
                    <a:pt x="20229" y="1062"/>
                    <a:pt x="16074" y="2741"/>
                    <a:pt x="12598" y="5206"/>
                  </a:cubicBezTo>
                  <a:cubicBezTo>
                    <a:pt x="11085" y="6277"/>
                    <a:pt x="9669" y="7516"/>
                    <a:pt x="8264" y="8706"/>
                  </a:cubicBezTo>
                  <a:cubicBezTo>
                    <a:pt x="5728" y="10897"/>
                    <a:pt x="3108" y="13147"/>
                    <a:pt x="1" y="14409"/>
                  </a:cubicBezTo>
                  <a:lnTo>
                    <a:pt x="167" y="14409"/>
                  </a:lnTo>
                  <a:cubicBezTo>
                    <a:pt x="3215" y="13147"/>
                    <a:pt x="5799" y="10909"/>
                    <a:pt x="8299" y="8754"/>
                  </a:cubicBezTo>
                  <a:cubicBezTo>
                    <a:pt x="9680" y="7563"/>
                    <a:pt x="11121" y="6313"/>
                    <a:pt x="12621" y="5253"/>
                  </a:cubicBezTo>
                  <a:cubicBezTo>
                    <a:pt x="16098" y="2801"/>
                    <a:pt x="20229" y="1122"/>
                    <a:pt x="24575" y="431"/>
                  </a:cubicBezTo>
                  <a:cubicBezTo>
                    <a:pt x="26103" y="189"/>
                    <a:pt x="27645" y="68"/>
                    <a:pt x="29178" y="68"/>
                  </a:cubicBezTo>
                  <a:cubicBezTo>
                    <a:pt x="32004" y="68"/>
                    <a:pt x="34802" y="478"/>
                    <a:pt x="37434" y="1289"/>
                  </a:cubicBezTo>
                  <a:cubicBezTo>
                    <a:pt x="37553" y="1336"/>
                    <a:pt x="37660" y="1372"/>
                    <a:pt x="37767" y="1396"/>
                  </a:cubicBezTo>
                  <a:lnTo>
                    <a:pt x="37767" y="1336"/>
                  </a:lnTo>
                  <a:cubicBezTo>
                    <a:pt x="37672" y="1312"/>
                    <a:pt x="37565" y="1265"/>
                    <a:pt x="37470" y="1229"/>
                  </a:cubicBezTo>
                  <a:cubicBezTo>
                    <a:pt x="34829" y="413"/>
                    <a:pt x="32034" y="0"/>
                    <a:pt x="2921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7"/>
            <p:cNvSpPr/>
            <p:nvPr/>
          </p:nvSpPr>
          <p:spPr>
            <a:xfrm>
              <a:off x="1485600" y="2984350"/>
              <a:ext cx="900725" cy="334075"/>
            </a:xfrm>
            <a:custGeom>
              <a:rect b="b" l="l" r="r" t="t"/>
              <a:pathLst>
                <a:path extrusionOk="0" h="13363" w="36029">
                  <a:moveTo>
                    <a:pt x="27099" y="1"/>
                  </a:moveTo>
                  <a:cubicBezTo>
                    <a:pt x="25554" y="1"/>
                    <a:pt x="24000" y="124"/>
                    <a:pt x="22455" y="373"/>
                  </a:cubicBezTo>
                  <a:cubicBezTo>
                    <a:pt x="18110" y="1051"/>
                    <a:pt x="13966" y="2730"/>
                    <a:pt x="10478" y="5207"/>
                  </a:cubicBezTo>
                  <a:cubicBezTo>
                    <a:pt x="8977" y="6278"/>
                    <a:pt x="7549" y="7516"/>
                    <a:pt x="6144" y="8707"/>
                  </a:cubicBezTo>
                  <a:cubicBezTo>
                    <a:pt x="4215" y="10374"/>
                    <a:pt x="2215" y="12100"/>
                    <a:pt x="0" y="13362"/>
                  </a:cubicBezTo>
                  <a:lnTo>
                    <a:pt x="119" y="13362"/>
                  </a:lnTo>
                  <a:cubicBezTo>
                    <a:pt x="2310" y="12100"/>
                    <a:pt x="4263" y="10398"/>
                    <a:pt x="6179" y="8743"/>
                  </a:cubicBezTo>
                  <a:cubicBezTo>
                    <a:pt x="7561" y="7552"/>
                    <a:pt x="9001" y="6302"/>
                    <a:pt x="10513" y="5242"/>
                  </a:cubicBezTo>
                  <a:cubicBezTo>
                    <a:pt x="13978" y="2790"/>
                    <a:pt x="18110" y="1111"/>
                    <a:pt x="22455" y="432"/>
                  </a:cubicBezTo>
                  <a:cubicBezTo>
                    <a:pt x="23988" y="189"/>
                    <a:pt x="25530" y="69"/>
                    <a:pt x="27063" y="69"/>
                  </a:cubicBezTo>
                  <a:cubicBezTo>
                    <a:pt x="29889" y="69"/>
                    <a:pt x="32682" y="479"/>
                    <a:pt x="35314" y="1289"/>
                  </a:cubicBezTo>
                  <a:cubicBezTo>
                    <a:pt x="35552" y="1361"/>
                    <a:pt x="35790" y="1432"/>
                    <a:pt x="36028" y="1528"/>
                  </a:cubicBezTo>
                  <a:lnTo>
                    <a:pt x="36028" y="1468"/>
                  </a:lnTo>
                  <a:cubicBezTo>
                    <a:pt x="35826" y="1397"/>
                    <a:pt x="35588" y="1301"/>
                    <a:pt x="35350" y="1230"/>
                  </a:cubicBezTo>
                  <a:cubicBezTo>
                    <a:pt x="32717" y="414"/>
                    <a:pt x="29925" y="1"/>
                    <a:pt x="2709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7"/>
            <p:cNvSpPr/>
            <p:nvPr/>
          </p:nvSpPr>
          <p:spPr>
            <a:xfrm>
              <a:off x="410450" y="3180200"/>
              <a:ext cx="616475" cy="137925"/>
            </a:xfrm>
            <a:custGeom>
              <a:rect b="b" l="l" r="r" t="t"/>
              <a:pathLst>
                <a:path extrusionOk="0" h="5517" w="24659">
                  <a:moveTo>
                    <a:pt x="5912" y="0"/>
                  </a:moveTo>
                  <a:cubicBezTo>
                    <a:pt x="3993" y="0"/>
                    <a:pt x="2217" y="280"/>
                    <a:pt x="596" y="837"/>
                  </a:cubicBezTo>
                  <a:cubicBezTo>
                    <a:pt x="406" y="897"/>
                    <a:pt x="203" y="980"/>
                    <a:pt x="1" y="1063"/>
                  </a:cubicBezTo>
                  <a:lnTo>
                    <a:pt x="1" y="1123"/>
                  </a:lnTo>
                  <a:cubicBezTo>
                    <a:pt x="191" y="1028"/>
                    <a:pt x="406" y="956"/>
                    <a:pt x="608" y="885"/>
                  </a:cubicBezTo>
                  <a:cubicBezTo>
                    <a:pt x="2239" y="332"/>
                    <a:pt x="4016" y="54"/>
                    <a:pt x="5932" y="54"/>
                  </a:cubicBezTo>
                  <a:cubicBezTo>
                    <a:pt x="8394" y="54"/>
                    <a:pt x="11085" y="514"/>
                    <a:pt x="13991" y="1444"/>
                  </a:cubicBezTo>
                  <a:cubicBezTo>
                    <a:pt x="16181" y="2147"/>
                    <a:pt x="18324" y="3040"/>
                    <a:pt x="20408" y="3885"/>
                  </a:cubicBezTo>
                  <a:cubicBezTo>
                    <a:pt x="21742" y="4445"/>
                    <a:pt x="23099" y="5004"/>
                    <a:pt x="24480" y="5516"/>
                  </a:cubicBezTo>
                  <a:lnTo>
                    <a:pt x="24659" y="5516"/>
                  </a:lnTo>
                  <a:cubicBezTo>
                    <a:pt x="23230" y="4969"/>
                    <a:pt x="21801" y="4397"/>
                    <a:pt x="20420" y="3826"/>
                  </a:cubicBezTo>
                  <a:cubicBezTo>
                    <a:pt x="18336" y="2968"/>
                    <a:pt x="16181" y="2075"/>
                    <a:pt x="13991" y="1385"/>
                  </a:cubicBezTo>
                  <a:cubicBezTo>
                    <a:pt x="11078" y="461"/>
                    <a:pt x="8377" y="0"/>
                    <a:pt x="5912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7"/>
            <p:cNvSpPr/>
            <p:nvPr/>
          </p:nvSpPr>
          <p:spPr>
            <a:xfrm>
              <a:off x="1517150" y="3010250"/>
              <a:ext cx="869775" cy="308475"/>
            </a:xfrm>
            <a:custGeom>
              <a:rect b="b" l="l" r="r" t="t"/>
              <a:pathLst>
                <a:path extrusionOk="0" h="12339" w="34791">
                  <a:moveTo>
                    <a:pt x="25465" y="1"/>
                  </a:moveTo>
                  <a:cubicBezTo>
                    <a:pt x="23922" y="1"/>
                    <a:pt x="22368" y="124"/>
                    <a:pt x="20824" y="372"/>
                  </a:cubicBezTo>
                  <a:cubicBezTo>
                    <a:pt x="16478" y="1063"/>
                    <a:pt x="12323" y="2742"/>
                    <a:pt x="8847" y="5206"/>
                  </a:cubicBezTo>
                  <a:cubicBezTo>
                    <a:pt x="7346" y="6278"/>
                    <a:pt x="5918" y="7516"/>
                    <a:pt x="4513" y="8707"/>
                  </a:cubicBezTo>
                  <a:cubicBezTo>
                    <a:pt x="3060" y="9957"/>
                    <a:pt x="1584" y="11243"/>
                    <a:pt x="0" y="12338"/>
                  </a:cubicBezTo>
                  <a:lnTo>
                    <a:pt x="107" y="12338"/>
                  </a:lnTo>
                  <a:cubicBezTo>
                    <a:pt x="1655" y="11255"/>
                    <a:pt x="3120" y="10005"/>
                    <a:pt x="4548" y="8766"/>
                  </a:cubicBezTo>
                  <a:cubicBezTo>
                    <a:pt x="5929" y="7576"/>
                    <a:pt x="7370" y="6326"/>
                    <a:pt x="8870" y="5266"/>
                  </a:cubicBezTo>
                  <a:cubicBezTo>
                    <a:pt x="12347" y="2813"/>
                    <a:pt x="16478" y="1134"/>
                    <a:pt x="20824" y="444"/>
                  </a:cubicBezTo>
                  <a:cubicBezTo>
                    <a:pt x="22341" y="207"/>
                    <a:pt x="23871" y="89"/>
                    <a:pt x="25393" y="89"/>
                  </a:cubicBezTo>
                  <a:cubicBezTo>
                    <a:pt x="28231" y="89"/>
                    <a:pt x="31040" y="499"/>
                    <a:pt x="33683" y="1313"/>
                  </a:cubicBezTo>
                  <a:cubicBezTo>
                    <a:pt x="34052" y="1432"/>
                    <a:pt x="34409" y="1563"/>
                    <a:pt x="34790" y="1694"/>
                  </a:cubicBezTo>
                  <a:lnTo>
                    <a:pt x="34790" y="1635"/>
                  </a:lnTo>
                  <a:cubicBezTo>
                    <a:pt x="34433" y="1480"/>
                    <a:pt x="34076" y="1337"/>
                    <a:pt x="33719" y="1230"/>
                  </a:cubicBezTo>
                  <a:cubicBezTo>
                    <a:pt x="31078" y="414"/>
                    <a:pt x="28288" y="1"/>
                    <a:pt x="25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7"/>
            <p:cNvSpPr/>
            <p:nvPr/>
          </p:nvSpPr>
          <p:spPr>
            <a:xfrm>
              <a:off x="410450" y="3206125"/>
              <a:ext cx="540275" cy="112300"/>
            </a:xfrm>
            <a:custGeom>
              <a:rect b="b" l="l" r="r" t="t"/>
              <a:pathLst>
                <a:path extrusionOk="0" h="4492" w="21611">
                  <a:moveTo>
                    <a:pt x="5509" y="0"/>
                  </a:moveTo>
                  <a:cubicBezTo>
                    <a:pt x="3594" y="0"/>
                    <a:pt x="1821" y="279"/>
                    <a:pt x="203" y="836"/>
                  </a:cubicBezTo>
                  <a:cubicBezTo>
                    <a:pt x="144" y="872"/>
                    <a:pt x="60" y="884"/>
                    <a:pt x="1" y="919"/>
                  </a:cubicBezTo>
                  <a:lnTo>
                    <a:pt x="1" y="979"/>
                  </a:lnTo>
                  <a:lnTo>
                    <a:pt x="215" y="884"/>
                  </a:lnTo>
                  <a:cubicBezTo>
                    <a:pt x="1844" y="334"/>
                    <a:pt x="3615" y="57"/>
                    <a:pt x="5522" y="57"/>
                  </a:cubicBezTo>
                  <a:cubicBezTo>
                    <a:pt x="7991" y="57"/>
                    <a:pt x="10688" y="521"/>
                    <a:pt x="13598" y="1455"/>
                  </a:cubicBezTo>
                  <a:cubicBezTo>
                    <a:pt x="15788" y="2158"/>
                    <a:pt x="17932" y="3051"/>
                    <a:pt x="20015" y="3896"/>
                  </a:cubicBezTo>
                  <a:cubicBezTo>
                    <a:pt x="20491" y="4086"/>
                    <a:pt x="20968" y="4277"/>
                    <a:pt x="21444" y="4491"/>
                  </a:cubicBezTo>
                  <a:lnTo>
                    <a:pt x="21611" y="4491"/>
                  </a:lnTo>
                  <a:cubicBezTo>
                    <a:pt x="21087" y="4277"/>
                    <a:pt x="20551" y="4063"/>
                    <a:pt x="20027" y="3836"/>
                  </a:cubicBezTo>
                  <a:cubicBezTo>
                    <a:pt x="17943" y="2967"/>
                    <a:pt x="15788" y="2074"/>
                    <a:pt x="13598" y="1396"/>
                  </a:cubicBezTo>
                  <a:cubicBezTo>
                    <a:pt x="10682" y="464"/>
                    <a:pt x="7977" y="0"/>
                    <a:pt x="550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7"/>
            <p:cNvSpPr/>
            <p:nvPr/>
          </p:nvSpPr>
          <p:spPr>
            <a:xfrm>
              <a:off x="1543050" y="3036450"/>
              <a:ext cx="844175" cy="282275"/>
            </a:xfrm>
            <a:custGeom>
              <a:rect b="b" l="l" r="r" t="t"/>
              <a:pathLst>
                <a:path extrusionOk="0" h="11291" w="33767">
                  <a:moveTo>
                    <a:pt x="24042" y="1"/>
                  </a:moveTo>
                  <a:cubicBezTo>
                    <a:pt x="22499" y="1"/>
                    <a:pt x="20947" y="124"/>
                    <a:pt x="19407" y="372"/>
                  </a:cubicBezTo>
                  <a:cubicBezTo>
                    <a:pt x="15061" y="1051"/>
                    <a:pt x="10906" y="2730"/>
                    <a:pt x="7430" y="5206"/>
                  </a:cubicBezTo>
                  <a:cubicBezTo>
                    <a:pt x="5917" y="6278"/>
                    <a:pt x="4489" y="7516"/>
                    <a:pt x="3096" y="8707"/>
                  </a:cubicBezTo>
                  <a:cubicBezTo>
                    <a:pt x="2084" y="9564"/>
                    <a:pt x="1060" y="10457"/>
                    <a:pt x="0" y="11290"/>
                  </a:cubicBezTo>
                  <a:lnTo>
                    <a:pt x="107" y="11290"/>
                  </a:lnTo>
                  <a:cubicBezTo>
                    <a:pt x="1143" y="10469"/>
                    <a:pt x="2155" y="9611"/>
                    <a:pt x="3131" y="8766"/>
                  </a:cubicBezTo>
                  <a:cubicBezTo>
                    <a:pt x="4524" y="7575"/>
                    <a:pt x="5965" y="6325"/>
                    <a:pt x="7465" y="5266"/>
                  </a:cubicBezTo>
                  <a:cubicBezTo>
                    <a:pt x="10942" y="2813"/>
                    <a:pt x="15073" y="1122"/>
                    <a:pt x="19419" y="444"/>
                  </a:cubicBezTo>
                  <a:cubicBezTo>
                    <a:pt x="20947" y="201"/>
                    <a:pt x="22489" y="80"/>
                    <a:pt x="24021" y="80"/>
                  </a:cubicBezTo>
                  <a:cubicBezTo>
                    <a:pt x="26848" y="80"/>
                    <a:pt x="29645" y="490"/>
                    <a:pt x="32278" y="1301"/>
                  </a:cubicBezTo>
                  <a:cubicBezTo>
                    <a:pt x="32790" y="1456"/>
                    <a:pt x="33278" y="1634"/>
                    <a:pt x="33766" y="1837"/>
                  </a:cubicBezTo>
                  <a:lnTo>
                    <a:pt x="33766" y="1777"/>
                  </a:lnTo>
                  <a:cubicBezTo>
                    <a:pt x="33278" y="1563"/>
                    <a:pt x="32790" y="1372"/>
                    <a:pt x="32290" y="1229"/>
                  </a:cubicBezTo>
                  <a:cubicBezTo>
                    <a:pt x="29657" y="413"/>
                    <a:pt x="26865" y="1"/>
                    <a:pt x="2404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7"/>
            <p:cNvSpPr/>
            <p:nvPr/>
          </p:nvSpPr>
          <p:spPr>
            <a:xfrm>
              <a:off x="410750" y="3232250"/>
              <a:ext cx="467650" cy="86175"/>
            </a:xfrm>
            <a:custGeom>
              <a:rect b="b" l="l" r="r" t="t"/>
              <a:pathLst>
                <a:path extrusionOk="0" h="3447" w="18706">
                  <a:moveTo>
                    <a:pt x="5165" y="1"/>
                  </a:moveTo>
                  <a:cubicBezTo>
                    <a:pt x="3307" y="1"/>
                    <a:pt x="1582" y="264"/>
                    <a:pt x="1" y="791"/>
                  </a:cubicBezTo>
                  <a:lnTo>
                    <a:pt x="1" y="851"/>
                  </a:lnTo>
                  <a:cubicBezTo>
                    <a:pt x="1582" y="323"/>
                    <a:pt x="3307" y="60"/>
                    <a:pt x="5164" y="60"/>
                  </a:cubicBezTo>
                  <a:cubicBezTo>
                    <a:pt x="7625" y="60"/>
                    <a:pt x="10318" y="523"/>
                    <a:pt x="13217" y="1446"/>
                  </a:cubicBezTo>
                  <a:cubicBezTo>
                    <a:pt x="15014" y="2029"/>
                    <a:pt x="16800" y="2732"/>
                    <a:pt x="18551" y="3446"/>
                  </a:cubicBezTo>
                  <a:lnTo>
                    <a:pt x="18705" y="3446"/>
                  </a:lnTo>
                  <a:cubicBezTo>
                    <a:pt x="16919" y="2720"/>
                    <a:pt x="15086" y="1982"/>
                    <a:pt x="13228" y="1387"/>
                  </a:cubicBezTo>
                  <a:cubicBezTo>
                    <a:pt x="10323" y="463"/>
                    <a:pt x="7627" y="1"/>
                    <a:pt x="51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7"/>
            <p:cNvSpPr/>
            <p:nvPr/>
          </p:nvSpPr>
          <p:spPr>
            <a:xfrm>
              <a:off x="1565650" y="3062350"/>
              <a:ext cx="821275" cy="256075"/>
            </a:xfrm>
            <a:custGeom>
              <a:rect b="b" l="l" r="r" t="t"/>
              <a:pathLst>
                <a:path extrusionOk="0" h="10243" w="32851">
                  <a:moveTo>
                    <a:pt x="22751" y="0"/>
                  </a:moveTo>
                  <a:cubicBezTo>
                    <a:pt x="21208" y="0"/>
                    <a:pt x="19655" y="124"/>
                    <a:pt x="18110" y="372"/>
                  </a:cubicBezTo>
                  <a:cubicBezTo>
                    <a:pt x="13765" y="1063"/>
                    <a:pt x="9621" y="2741"/>
                    <a:pt x="6133" y="5206"/>
                  </a:cubicBezTo>
                  <a:cubicBezTo>
                    <a:pt x="4632" y="6278"/>
                    <a:pt x="3204" y="7516"/>
                    <a:pt x="1799" y="8706"/>
                  </a:cubicBezTo>
                  <a:cubicBezTo>
                    <a:pt x="1203" y="9230"/>
                    <a:pt x="608" y="9730"/>
                    <a:pt x="1" y="10242"/>
                  </a:cubicBezTo>
                  <a:lnTo>
                    <a:pt x="96" y="10242"/>
                  </a:lnTo>
                  <a:cubicBezTo>
                    <a:pt x="691" y="9754"/>
                    <a:pt x="1263" y="9242"/>
                    <a:pt x="1846" y="8754"/>
                  </a:cubicBezTo>
                  <a:cubicBezTo>
                    <a:pt x="3227" y="7563"/>
                    <a:pt x="4680" y="6313"/>
                    <a:pt x="6180" y="5254"/>
                  </a:cubicBezTo>
                  <a:cubicBezTo>
                    <a:pt x="9645" y="2801"/>
                    <a:pt x="13788" y="1122"/>
                    <a:pt x="18134" y="432"/>
                  </a:cubicBezTo>
                  <a:cubicBezTo>
                    <a:pt x="19662" y="189"/>
                    <a:pt x="21202" y="68"/>
                    <a:pt x="22734" y="68"/>
                  </a:cubicBezTo>
                  <a:cubicBezTo>
                    <a:pt x="25557" y="68"/>
                    <a:pt x="28353" y="478"/>
                    <a:pt x="30993" y="1289"/>
                  </a:cubicBezTo>
                  <a:cubicBezTo>
                    <a:pt x="31624" y="1491"/>
                    <a:pt x="32255" y="1729"/>
                    <a:pt x="32850" y="1991"/>
                  </a:cubicBezTo>
                  <a:lnTo>
                    <a:pt x="32850" y="1932"/>
                  </a:lnTo>
                  <a:cubicBezTo>
                    <a:pt x="32255" y="1658"/>
                    <a:pt x="31648" y="1432"/>
                    <a:pt x="31005" y="1229"/>
                  </a:cubicBezTo>
                  <a:cubicBezTo>
                    <a:pt x="28364" y="413"/>
                    <a:pt x="25574" y="0"/>
                    <a:pt x="2275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7"/>
            <p:cNvSpPr/>
            <p:nvPr/>
          </p:nvSpPr>
          <p:spPr>
            <a:xfrm>
              <a:off x="411050" y="3257825"/>
              <a:ext cx="392625" cy="60300"/>
            </a:xfrm>
            <a:custGeom>
              <a:rect b="b" l="l" r="r" t="t"/>
              <a:pathLst>
                <a:path extrusionOk="0" h="2412" w="15705">
                  <a:moveTo>
                    <a:pt x="4749" y="0"/>
                  </a:moveTo>
                  <a:cubicBezTo>
                    <a:pt x="3053" y="0"/>
                    <a:pt x="1469" y="220"/>
                    <a:pt x="1" y="661"/>
                  </a:cubicBezTo>
                  <a:lnTo>
                    <a:pt x="1" y="721"/>
                  </a:lnTo>
                  <a:cubicBezTo>
                    <a:pt x="1461" y="284"/>
                    <a:pt x="3043" y="65"/>
                    <a:pt x="4737" y="65"/>
                  </a:cubicBezTo>
                  <a:cubicBezTo>
                    <a:pt x="7201" y="65"/>
                    <a:pt x="9903" y="528"/>
                    <a:pt x="12824" y="1459"/>
                  </a:cubicBezTo>
                  <a:cubicBezTo>
                    <a:pt x="13728" y="1733"/>
                    <a:pt x="14621" y="2066"/>
                    <a:pt x="15526" y="2411"/>
                  </a:cubicBezTo>
                  <a:lnTo>
                    <a:pt x="15705" y="2411"/>
                  </a:lnTo>
                  <a:cubicBezTo>
                    <a:pt x="14752" y="2054"/>
                    <a:pt x="13800" y="1697"/>
                    <a:pt x="12847" y="1399"/>
                  </a:cubicBezTo>
                  <a:cubicBezTo>
                    <a:pt x="9924" y="467"/>
                    <a:pt x="7219" y="0"/>
                    <a:pt x="474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7"/>
            <p:cNvSpPr/>
            <p:nvPr/>
          </p:nvSpPr>
          <p:spPr>
            <a:xfrm>
              <a:off x="411050" y="3284275"/>
              <a:ext cx="309300" cy="34150"/>
            </a:xfrm>
            <a:custGeom>
              <a:rect b="b" l="l" r="r" t="t"/>
              <a:pathLst>
                <a:path extrusionOk="0" h="1366" w="12372">
                  <a:moveTo>
                    <a:pt x="4378" y="0"/>
                  </a:moveTo>
                  <a:cubicBezTo>
                    <a:pt x="2824" y="0"/>
                    <a:pt x="1362" y="185"/>
                    <a:pt x="1" y="556"/>
                  </a:cubicBezTo>
                  <a:lnTo>
                    <a:pt x="1" y="615"/>
                  </a:lnTo>
                  <a:cubicBezTo>
                    <a:pt x="1362" y="248"/>
                    <a:pt x="2823" y="63"/>
                    <a:pt x="4380" y="63"/>
                  </a:cubicBezTo>
                  <a:cubicBezTo>
                    <a:pt x="6758" y="63"/>
                    <a:pt x="9357" y="495"/>
                    <a:pt x="12157" y="1365"/>
                  </a:cubicBezTo>
                  <a:lnTo>
                    <a:pt x="12371" y="1365"/>
                  </a:lnTo>
                  <a:cubicBezTo>
                    <a:pt x="9491" y="456"/>
                    <a:pt x="6819" y="0"/>
                    <a:pt x="437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7"/>
            <p:cNvSpPr/>
            <p:nvPr/>
          </p:nvSpPr>
          <p:spPr>
            <a:xfrm>
              <a:off x="1586500" y="3088175"/>
              <a:ext cx="800125" cy="230250"/>
            </a:xfrm>
            <a:custGeom>
              <a:rect b="b" l="l" r="r" t="t"/>
              <a:pathLst>
                <a:path extrusionOk="0" h="9210" w="32005">
                  <a:moveTo>
                    <a:pt x="21497" y="0"/>
                  </a:moveTo>
                  <a:cubicBezTo>
                    <a:pt x="19965" y="0"/>
                    <a:pt x="18424" y="121"/>
                    <a:pt x="16895" y="363"/>
                  </a:cubicBezTo>
                  <a:cubicBezTo>
                    <a:pt x="12550" y="1065"/>
                    <a:pt x="8394" y="2732"/>
                    <a:pt x="4918" y="5209"/>
                  </a:cubicBezTo>
                  <a:cubicBezTo>
                    <a:pt x="3406" y="6280"/>
                    <a:pt x="1977" y="7507"/>
                    <a:pt x="584" y="8697"/>
                  </a:cubicBezTo>
                  <a:cubicBezTo>
                    <a:pt x="381" y="8876"/>
                    <a:pt x="191" y="9031"/>
                    <a:pt x="0" y="9209"/>
                  </a:cubicBezTo>
                  <a:lnTo>
                    <a:pt x="96" y="9209"/>
                  </a:lnTo>
                  <a:cubicBezTo>
                    <a:pt x="274" y="9055"/>
                    <a:pt x="453" y="8900"/>
                    <a:pt x="608" y="8745"/>
                  </a:cubicBezTo>
                  <a:cubicBezTo>
                    <a:pt x="2001" y="7554"/>
                    <a:pt x="3441" y="6304"/>
                    <a:pt x="4941" y="5245"/>
                  </a:cubicBezTo>
                  <a:cubicBezTo>
                    <a:pt x="8406" y="2792"/>
                    <a:pt x="12550" y="1113"/>
                    <a:pt x="16895" y="422"/>
                  </a:cubicBezTo>
                  <a:cubicBezTo>
                    <a:pt x="18412" y="186"/>
                    <a:pt x="19942" y="68"/>
                    <a:pt x="21464" y="68"/>
                  </a:cubicBezTo>
                  <a:cubicBezTo>
                    <a:pt x="24302" y="68"/>
                    <a:pt x="27111" y="478"/>
                    <a:pt x="29754" y="1292"/>
                  </a:cubicBezTo>
                  <a:cubicBezTo>
                    <a:pt x="30528" y="1530"/>
                    <a:pt x="31290" y="1827"/>
                    <a:pt x="32004" y="2149"/>
                  </a:cubicBezTo>
                  <a:lnTo>
                    <a:pt x="32004" y="2089"/>
                  </a:lnTo>
                  <a:cubicBezTo>
                    <a:pt x="31314" y="1768"/>
                    <a:pt x="30564" y="1470"/>
                    <a:pt x="29778" y="1232"/>
                  </a:cubicBezTo>
                  <a:cubicBezTo>
                    <a:pt x="27135" y="413"/>
                    <a:pt x="24331" y="0"/>
                    <a:pt x="2149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7"/>
            <p:cNvSpPr/>
            <p:nvPr/>
          </p:nvSpPr>
          <p:spPr>
            <a:xfrm>
              <a:off x="425625" y="3310350"/>
              <a:ext cx="178625" cy="8075"/>
            </a:xfrm>
            <a:custGeom>
              <a:rect b="b" l="l" r="r" t="t"/>
              <a:pathLst>
                <a:path extrusionOk="0" h="323" w="7145">
                  <a:moveTo>
                    <a:pt x="3412" y="1"/>
                  </a:moveTo>
                  <a:cubicBezTo>
                    <a:pt x="2218" y="1"/>
                    <a:pt x="1078" y="108"/>
                    <a:pt x="1" y="322"/>
                  </a:cubicBezTo>
                  <a:lnTo>
                    <a:pt x="346" y="322"/>
                  </a:lnTo>
                  <a:cubicBezTo>
                    <a:pt x="1328" y="144"/>
                    <a:pt x="2355" y="54"/>
                    <a:pt x="3425" y="54"/>
                  </a:cubicBezTo>
                  <a:cubicBezTo>
                    <a:pt x="4496" y="54"/>
                    <a:pt x="5609" y="144"/>
                    <a:pt x="6764" y="322"/>
                  </a:cubicBezTo>
                  <a:lnTo>
                    <a:pt x="7145" y="322"/>
                  </a:lnTo>
                  <a:cubicBezTo>
                    <a:pt x="5853" y="108"/>
                    <a:pt x="4606" y="1"/>
                    <a:pt x="341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7"/>
            <p:cNvSpPr/>
            <p:nvPr/>
          </p:nvSpPr>
          <p:spPr>
            <a:xfrm>
              <a:off x="1607325" y="3114150"/>
              <a:ext cx="779600" cy="204575"/>
            </a:xfrm>
            <a:custGeom>
              <a:rect b="b" l="l" r="r" t="t"/>
              <a:pathLst>
                <a:path extrusionOk="0" h="8183" w="31184">
                  <a:moveTo>
                    <a:pt x="20328" y="0"/>
                  </a:moveTo>
                  <a:cubicBezTo>
                    <a:pt x="18785" y="0"/>
                    <a:pt x="17233" y="123"/>
                    <a:pt x="15693" y="372"/>
                  </a:cubicBezTo>
                  <a:cubicBezTo>
                    <a:pt x="11347" y="1050"/>
                    <a:pt x="7192" y="2741"/>
                    <a:pt x="3704" y="5206"/>
                  </a:cubicBezTo>
                  <a:cubicBezTo>
                    <a:pt x="2430" y="6111"/>
                    <a:pt x="1191" y="7146"/>
                    <a:pt x="1" y="8182"/>
                  </a:cubicBezTo>
                  <a:lnTo>
                    <a:pt x="96" y="8182"/>
                  </a:lnTo>
                  <a:cubicBezTo>
                    <a:pt x="1263" y="7170"/>
                    <a:pt x="2489" y="6158"/>
                    <a:pt x="3739" y="5265"/>
                  </a:cubicBezTo>
                  <a:cubicBezTo>
                    <a:pt x="7204" y="2812"/>
                    <a:pt x="11347" y="1134"/>
                    <a:pt x="15693" y="443"/>
                  </a:cubicBezTo>
                  <a:cubicBezTo>
                    <a:pt x="17210" y="206"/>
                    <a:pt x="18739" y="88"/>
                    <a:pt x="20259" y="88"/>
                  </a:cubicBezTo>
                  <a:cubicBezTo>
                    <a:pt x="23094" y="88"/>
                    <a:pt x="25901" y="499"/>
                    <a:pt x="28552" y="1312"/>
                  </a:cubicBezTo>
                  <a:cubicBezTo>
                    <a:pt x="29469" y="1586"/>
                    <a:pt x="30350" y="1943"/>
                    <a:pt x="31183" y="2360"/>
                  </a:cubicBezTo>
                  <a:lnTo>
                    <a:pt x="31183" y="2301"/>
                  </a:lnTo>
                  <a:cubicBezTo>
                    <a:pt x="30362" y="1872"/>
                    <a:pt x="29481" y="1515"/>
                    <a:pt x="28576" y="1229"/>
                  </a:cubicBezTo>
                  <a:cubicBezTo>
                    <a:pt x="25943" y="413"/>
                    <a:pt x="23151" y="0"/>
                    <a:pt x="2032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7"/>
            <p:cNvSpPr/>
            <p:nvPr/>
          </p:nvSpPr>
          <p:spPr>
            <a:xfrm>
              <a:off x="1628475" y="3140250"/>
              <a:ext cx="758450" cy="178475"/>
            </a:xfrm>
            <a:custGeom>
              <a:rect b="b" l="l" r="r" t="t"/>
              <a:pathLst>
                <a:path extrusionOk="0" h="7139" w="30338">
                  <a:moveTo>
                    <a:pt x="19056" y="1"/>
                  </a:moveTo>
                  <a:cubicBezTo>
                    <a:pt x="17524" y="1"/>
                    <a:pt x="15983" y="121"/>
                    <a:pt x="14454" y="364"/>
                  </a:cubicBezTo>
                  <a:cubicBezTo>
                    <a:pt x="10109" y="1054"/>
                    <a:pt x="5953" y="2733"/>
                    <a:pt x="2477" y="5209"/>
                  </a:cubicBezTo>
                  <a:cubicBezTo>
                    <a:pt x="1631" y="5805"/>
                    <a:pt x="810" y="6471"/>
                    <a:pt x="0" y="7138"/>
                  </a:cubicBezTo>
                  <a:lnTo>
                    <a:pt x="95" y="7138"/>
                  </a:lnTo>
                  <a:cubicBezTo>
                    <a:pt x="881" y="6483"/>
                    <a:pt x="1679" y="5840"/>
                    <a:pt x="2524" y="5245"/>
                  </a:cubicBezTo>
                  <a:cubicBezTo>
                    <a:pt x="5989" y="2792"/>
                    <a:pt x="10120" y="1114"/>
                    <a:pt x="14466" y="423"/>
                  </a:cubicBezTo>
                  <a:cubicBezTo>
                    <a:pt x="15983" y="186"/>
                    <a:pt x="17513" y="68"/>
                    <a:pt x="19035" y="68"/>
                  </a:cubicBezTo>
                  <a:cubicBezTo>
                    <a:pt x="21873" y="68"/>
                    <a:pt x="24682" y="478"/>
                    <a:pt x="27325" y="1292"/>
                  </a:cubicBezTo>
                  <a:cubicBezTo>
                    <a:pt x="28385" y="1614"/>
                    <a:pt x="29397" y="2030"/>
                    <a:pt x="30337" y="2542"/>
                  </a:cubicBezTo>
                  <a:lnTo>
                    <a:pt x="30337" y="2471"/>
                  </a:lnTo>
                  <a:cubicBezTo>
                    <a:pt x="29397" y="1971"/>
                    <a:pt x="28397" y="1554"/>
                    <a:pt x="27349" y="1233"/>
                  </a:cubicBezTo>
                  <a:cubicBezTo>
                    <a:pt x="24698" y="413"/>
                    <a:pt x="21891" y="1"/>
                    <a:pt x="1905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7"/>
            <p:cNvSpPr/>
            <p:nvPr/>
          </p:nvSpPr>
          <p:spPr>
            <a:xfrm>
              <a:off x="1651075" y="3166225"/>
              <a:ext cx="736150" cy="152500"/>
            </a:xfrm>
            <a:custGeom>
              <a:rect b="b" l="l" r="r" t="t"/>
              <a:pathLst>
                <a:path extrusionOk="0" h="6100" w="29446">
                  <a:moveTo>
                    <a:pt x="17816" y="1"/>
                  </a:moveTo>
                  <a:cubicBezTo>
                    <a:pt x="16273" y="1"/>
                    <a:pt x="14721" y="124"/>
                    <a:pt x="13181" y="372"/>
                  </a:cubicBezTo>
                  <a:cubicBezTo>
                    <a:pt x="8835" y="1051"/>
                    <a:pt x="4680" y="2742"/>
                    <a:pt x="1192" y="5206"/>
                  </a:cubicBezTo>
                  <a:cubicBezTo>
                    <a:pt x="799" y="5492"/>
                    <a:pt x="394" y="5790"/>
                    <a:pt x="1" y="6099"/>
                  </a:cubicBezTo>
                  <a:lnTo>
                    <a:pt x="108" y="6099"/>
                  </a:lnTo>
                  <a:cubicBezTo>
                    <a:pt x="477" y="5813"/>
                    <a:pt x="858" y="5516"/>
                    <a:pt x="1239" y="5254"/>
                  </a:cubicBezTo>
                  <a:cubicBezTo>
                    <a:pt x="4716" y="2801"/>
                    <a:pt x="8847" y="1110"/>
                    <a:pt x="13193" y="432"/>
                  </a:cubicBezTo>
                  <a:cubicBezTo>
                    <a:pt x="14721" y="189"/>
                    <a:pt x="16263" y="68"/>
                    <a:pt x="17795" y="68"/>
                  </a:cubicBezTo>
                  <a:cubicBezTo>
                    <a:pt x="20622" y="68"/>
                    <a:pt x="23419" y="479"/>
                    <a:pt x="26052" y="1289"/>
                  </a:cubicBezTo>
                  <a:cubicBezTo>
                    <a:pt x="27242" y="1670"/>
                    <a:pt x="28385" y="2158"/>
                    <a:pt x="29445" y="2742"/>
                  </a:cubicBezTo>
                  <a:lnTo>
                    <a:pt x="29445" y="2682"/>
                  </a:lnTo>
                  <a:cubicBezTo>
                    <a:pt x="28385" y="2099"/>
                    <a:pt x="27254" y="1611"/>
                    <a:pt x="26064" y="1230"/>
                  </a:cubicBezTo>
                  <a:cubicBezTo>
                    <a:pt x="23431" y="414"/>
                    <a:pt x="20639" y="1"/>
                    <a:pt x="178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7"/>
            <p:cNvSpPr/>
            <p:nvPr/>
          </p:nvSpPr>
          <p:spPr>
            <a:xfrm>
              <a:off x="1676400" y="3192350"/>
              <a:ext cx="709925" cy="126375"/>
            </a:xfrm>
            <a:custGeom>
              <a:rect b="b" l="l" r="r" t="t"/>
              <a:pathLst>
                <a:path extrusionOk="0" h="5055" w="28397">
                  <a:moveTo>
                    <a:pt x="16377" y="0"/>
                  </a:moveTo>
                  <a:cubicBezTo>
                    <a:pt x="14845" y="0"/>
                    <a:pt x="13304" y="121"/>
                    <a:pt x="11775" y="363"/>
                  </a:cubicBezTo>
                  <a:cubicBezTo>
                    <a:pt x="7501" y="1054"/>
                    <a:pt x="3441" y="2661"/>
                    <a:pt x="0" y="5054"/>
                  </a:cubicBezTo>
                  <a:lnTo>
                    <a:pt x="107" y="5054"/>
                  </a:lnTo>
                  <a:cubicBezTo>
                    <a:pt x="3512" y="2709"/>
                    <a:pt x="7549" y="1113"/>
                    <a:pt x="11775" y="446"/>
                  </a:cubicBezTo>
                  <a:cubicBezTo>
                    <a:pt x="13303" y="204"/>
                    <a:pt x="14845" y="83"/>
                    <a:pt x="16378" y="83"/>
                  </a:cubicBezTo>
                  <a:cubicBezTo>
                    <a:pt x="19204" y="83"/>
                    <a:pt x="22002" y="493"/>
                    <a:pt x="24634" y="1304"/>
                  </a:cubicBezTo>
                  <a:cubicBezTo>
                    <a:pt x="25991" y="1720"/>
                    <a:pt x="27265" y="2292"/>
                    <a:pt x="28396" y="2971"/>
                  </a:cubicBezTo>
                  <a:lnTo>
                    <a:pt x="28396" y="2899"/>
                  </a:lnTo>
                  <a:cubicBezTo>
                    <a:pt x="27289" y="2209"/>
                    <a:pt x="26003" y="1637"/>
                    <a:pt x="24670" y="1232"/>
                  </a:cubicBezTo>
                  <a:cubicBezTo>
                    <a:pt x="22019" y="413"/>
                    <a:pt x="19212" y="0"/>
                    <a:pt x="1637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7"/>
            <p:cNvSpPr/>
            <p:nvPr/>
          </p:nvSpPr>
          <p:spPr>
            <a:xfrm>
              <a:off x="1707650" y="3218325"/>
              <a:ext cx="679275" cy="100400"/>
            </a:xfrm>
            <a:custGeom>
              <a:rect b="b" l="l" r="r" t="t"/>
              <a:pathLst>
                <a:path extrusionOk="0" h="4016" w="27171">
                  <a:moveTo>
                    <a:pt x="14791" y="0"/>
                  </a:moveTo>
                  <a:cubicBezTo>
                    <a:pt x="13248" y="0"/>
                    <a:pt x="11696" y="124"/>
                    <a:pt x="10156" y="372"/>
                  </a:cubicBezTo>
                  <a:cubicBezTo>
                    <a:pt x="6537" y="955"/>
                    <a:pt x="3072" y="2205"/>
                    <a:pt x="0" y="4015"/>
                  </a:cubicBezTo>
                  <a:lnTo>
                    <a:pt x="119" y="4015"/>
                  </a:lnTo>
                  <a:cubicBezTo>
                    <a:pt x="3155" y="2229"/>
                    <a:pt x="6596" y="1015"/>
                    <a:pt x="10156" y="443"/>
                  </a:cubicBezTo>
                  <a:cubicBezTo>
                    <a:pt x="11673" y="206"/>
                    <a:pt x="13203" y="89"/>
                    <a:pt x="14725" y="89"/>
                  </a:cubicBezTo>
                  <a:cubicBezTo>
                    <a:pt x="17563" y="89"/>
                    <a:pt x="20372" y="499"/>
                    <a:pt x="23015" y="1312"/>
                  </a:cubicBezTo>
                  <a:cubicBezTo>
                    <a:pt x="24515" y="1765"/>
                    <a:pt x="25932" y="2420"/>
                    <a:pt x="27170" y="3217"/>
                  </a:cubicBezTo>
                  <a:lnTo>
                    <a:pt x="27170" y="3134"/>
                  </a:lnTo>
                  <a:cubicBezTo>
                    <a:pt x="25932" y="2336"/>
                    <a:pt x="24527" y="1693"/>
                    <a:pt x="23039" y="1229"/>
                  </a:cubicBezTo>
                  <a:cubicBezTo>
                    <a:pt x="20406" y="413"/>
                    <a:pt x="17614" y="0"/>
                    <a:pt x="147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7"/>
            <p:cNvSpPr/>
            <p:nvPr/>
          </p:nvSpPr>
          <p:spPr>
            <a:xfrm>
              <a:off x="1746050" y="3244225"/>
              <a:ext cx="624800" cy="74500"/>
            </a:xfrm>
            <a:custGeom>
              <a:rect b="b" l="l" r="r" t="t"/>
              <a:pathLst>
                <a:path extrusionOk="0" h="2980" w="24992">
                  <a:moveTo>
                    <a:pt x="12864" y="1"/>
                  </a:moveTo>
                  <a:cubicBezTo>
                    <a:pt x="11325" y="1"/>
                    <a:pt x="9776" y="124"/>
                    <a:pt x="8239" y="372"/>
                  </a:cubicBezTo>
                  <a:cubicBezTo>
                    <a:pt x="5358" y="836"/>
                    <a:pt x="2560" y="1729"/>
                    <a:pt x="0" y="2979"/>
                  </a:cubicBezTo>
                  <a:lnTo>
                    <a:pt x="155" y="2979"/>
                  </a:lnTo>
                  <a:cubicBezTo>
                    <a:pt x="2679" y="1765"/>
                    <a:pt x="5417" y="884"/>
                    <a:pt x="8251" y="431"/>
                  </a:cubicBezTo>
                  <a:cubicBezTo>
                    <a:pt x="9768" y="194"/>
                    <a:pt x="11296" y="76"/>
                    <a:pt x="12817" y="76"/>
                  </a:cubicBezTo>
                  <a:cubicBezTo>
                    <a:pt x="15652" y="76"/>
                    <a:pt x="18459" y="487"/>
                    <a:pt x="21110" y="1300"/>
                  </a:cubicBezTo>
                  <a:cubicBezTo>
                    <a:pt x="22467" y="1717"/>
                    <a:pt x="23741" y="2301"/>
                    <a:pt x="24884" y="2967"/>
                  </a:cubicBezTo>
                  <a:lnTo>
                    <a:pt x="24991" y="2967"/>
                  </a:lnTo>
                  <a:cubicBezTo>
                    <a:pt x="23836" y="2253"/>
                    <a:pt x="22503" y="1670"/>
                    <a:pt x="21122" y="1241"/>
                  </a:cubicBezTo>
                  <a:cubicBezTo>
                    <a:pt x="18486" y="416"/>
                    <a:pt x="15690" y="1"/>
                    <a:pt x="128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7"/>
            <p:cNvSpPr/>
            <p:nvPr/>
          </p:nvSpPr>
          <p:spPr>
            <a:xfrm>
              <a:off x="1796050" y="3270400"/>
              <a:ext cx="514975" cy="48325"/>
            </a:xfrm>
            <a:custGeom>
              <a:rect b="b" l="l" r="r" t="t"/>
              <a:pathLst>
                <a:path extrusionOk="0" h="1933" w="20599">
                  <a:moveTo>
                    <a:pt x="10482" y="1"/>
                  </a:moveTo>
                  <a:cubicBezTo>
                    <a:pt x="8938" y="1"/>
                    <a:pt x="7386" y="124"/>
                    <a:pt x="5846" y="372"/>
                  </a:cubicBezTo>
                  <a:cubicBezTo>
                    <a:pt x="3834" y="682"/>
                    <a:pt x="1870" y="1218"/>
                    <a:pt x="0" y="1932"/>
                  </a:cubicBezTo>
                  <a:lnTo>
                    <a:pt x="179" y="1932"/>
                  </a:lnTo>
                  <a:cubicBezTo>
                    <a:pt x="2012" y="1254"/>
                    <a:pt x="3917" y="742"/>
                    <a:pt x="5858" y="432"/>
                  </a:cubicBezTo>
                  <a:cubicBezTo>
                    <a:pt x="7386" y="189"/>
                    <a:pt x="8928" y="69"/>
                    <a:pt x="10461" y="69"/>
                  </a:cubicBezTo>
                  <a:cubicBezTo>
                    <a:pt x="13287" y="69"/>
                    <a:pt x="16085" y="479"/>
                    <a:pt x="18717" y="1289"/>
                  </a:cubicBezTo>
                  <a:cubicBezTo>
                    <a:pt x="19300" y="1468"/>
                    <a:pt x="19884" y="1682"/>
                    <a:pt x="20443" y="1920"/>
                  </a:cubicBezTo>
                  <a:lnTo>
                    <a:pt x="20598" y="1920"/>
                  </a:lnTo>
                  <a:cubicBezTo>
                    <a:pt x="20003" y="1658"/>
                    <a:pt x="19372" y="1432"/>
                    <a:pt x="18741" y="1230"/>
                  </a:cubicBezTo>
                  <a:cubicBezTo>
                    <a:pt x="16100" y="414"/>
                    <a:pt x="13305" y="1"/>
                    <a:pt x="1048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7"/>
            <p:cNvSpPr/>
            <p:nvPr/>
          </p:nvSpPr>
          <p:spPr>
            <a:xfrm>
              <a:off x="1868675" y="3296150"/>
              <a:ext cx="355425" cy="22275"/>
            </a:xfrm>
            <a:custGeom>
              <a:rect b="b" l="l" r="r" t="t"/>
              <a:pathLst>
                <a:path extrusionOk="0" h="891" w="14217">
                  <a:moveTo>
                    <a:pt x="7146" y="0"/>
                  </a:moveTo>
                  <a:cubicBezTo>
                    <a:pt x="5618" y="0"/>
                    <a:pt x="4082" y="121"/>
                    <a:pt x="2560" y="366"/>
                  </a:cubicBezTo>
                  <a:cubicBezTo>
                    <a:pt x="1691" y="497"/>
                    <a:pt x="846" y="676"/>
                    <a:pt x="0" y="890"/>
                  </a:cubicBezTo>
                  <a:lnTo>
                    <a:pt x="250" y="890"/>
                  </a:lnTo>
                  <a:cubicBezTo>
                    <a:pt x="1012" y="712"/>
                    <a:pt x="1786" y="545"/>
                    <a:pt x="2560" y="426"/>
                  </a:cubicBezTo>
                  <a:cubicBezTo>
                    <a:pt x="4073" y="186"/>
                    <a:pt x="5602" y="66"/>
                    <a:pt x="7122" y="66"/>
                  </a:cubicBezTo>
                  <a:cubicBezTo>
                    <a:pt x="9443" y="66"/>
                    <a:pt x="11747" y="344"/>
                    <a:pt x="13955" y="890"/>
                  </a:cubicBezTo>
                  <a:lnTo>
                    <a:pt x="14217" y="890"/>
                  </a:lnTo>
                  <a:cubicBezTo>
                    <a:pt x="11937" y="300"/>
                    <a:pt x="9551" y="0"/>
                    <a:pt x="714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7"/>
            <p:cNvSpPr/>
            <p:nvPr/>
          </p:nvSpPr>
          <p:spPr>
            <a:xfrm>
              <a:off x="1261450" y="3318400"/>
              <a:ext cx="80700" cy="1350"/>
            </a:xfrm>
            <a:custGeom>
              <a:rect b="b" l="l" r="r" t="t"/>
              <a:pathLst>
                <a:path extrusionOk="0" h="54" w="3228">
                  <a:moveTo>
                    <a:pt x="1" y="0"/>
                  </a:moveTo>
                  <a:cubicBezTo>
                    <a:pt x="554" y="36"/>
                    <a:pt x="1099" y="54"/>
                    <a:pt x="1636" y="54"/>
                  </a:cubicBezTo>
                  <a:cubicBezTo>
                    <a:pt x="2174" y="54"/>
                    <a:pt x="2703" y="36"/>
                    <a:pt x="322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7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7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7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7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3"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08" name="Google Shape;1108;p28"/>
          <p:cNvGrpSpPr/>
          <p:nvPr/>
        </p:nvGrpSpPr>
        <p:grpSpPr>
          <a:xfrm>
            <a:off x="6519854" y="3058198"/>
            <a:ext cx="2622438" cy="2085022"/>
            <a:chOff x="5005075" y="2239400"/>
            <a:chExt cx="749525" cy="595925"/>
          </a:xfrm>
        </p:grpSpPr>
        <p:sp>
          <p:nvSpPr>
            <p:cNvPr id="1109" name="Google Shape;1109;p28"/>
            <p:cNvSpPr/>
            <p:nvPr/>
          </p:nvSpPr>
          <p:spPr>
            <a:xfrm>
              <a:off x="5005075" y="2239400"/>
              <a:ext cx="748925" cy="595925"/>
            </a:xfrm>
            <a:custGeom>
              <a:rect b="b" l="l" r="r" t="t"/>
              <a:pathLst>
                <a:path extrusionOk="0" h="23837" w="29957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5043775" y="2286125"/>
              <a:ext cx="710825" cy="549200"/>
            </a:xfrm>
            <a:custGeom>
              <a:rect b="b" l="l" r="r" t="t"/>
              <a:pathLst>
                <a:path extrusionOk="0" h="21968" w="28433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>
              <a:off x="5082175" y="2323325"/>
              <a:ext cx="671525" cy="512000"/>
            </a:xfrm>
            <a:custGeom>
              <a:rect b="b" l="l" r="r" t="t"/>
              <a:pathLst>
                <a:path extrusionOk="0" h="20480" w="26861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8"/>
            <p:cNvSpPr/>
            <p:nvPr/>
          </p:nvSpPr>
          <p:spPr>
            <a:xfrm>
              <a:off x="5121175" y="2355475"/>
              <a:ext cx="632825" cy="479850"/>
            </a:xfrm>
            <a:custGeom>
              <a:rect b="b" l="l" r="r" t="t"/>
              <a:pathLst>
                <a:path extrusionOk="0" h="19194" w="25313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>
              <a:off x="5160150" y="2382575"/>
              <a:ext cx="594150" cy="452750"/>
            </a:xfrm>
            <a:custGeom>
              <a:rect b="b" l="l" r="r" t="t"/>
              <a:pathLst>
                <a:path extrusionOk="0" h="18110" w="23766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8"/>
            <p:cNvSpPr/>
            <p:nvPr/>
          </p:nvSpPr>
          <p:spPr>
            <a:xfrm>
              <a:off x="5198850" y="2407575"/>
              <a:ext cx="555150" cy="427750"/>
            </a:xfrm>
            <a:custGeom>
              <a:rect b="b" l="l" r="r" t="t"/>
              <a:pathLst>
                <a:path extrusionOk="0" h="17110" w="22206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5238450" y="2429900"/>
              <a:ext cx="515550" cy="405425"/>
            </a:xfrm>
            <a:custGeom>
              <a:rect b="b" l="l" r="r" t="t"/>
              <a:pathLst>
                <a:path extrusionOk="0" h="16217" w="20622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8"/>
            <p:cNvSpPr/>
            <p:nvPr/>
          </p:nvSpPr>
          <p:spPr>
            <a:xfrm>
              <a:off x="5277425" y="2451025"/>
              <a:ext cx="476575" cy="384300"/>
            </a:xfrm>
            <a:custGeom>
              <a:rect b="b" l="l" r="r" t="t"/>
              <a:pathLst>
                <a:path extrusionOk="0" h="15372" w="19063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8"/>
            <p:cNvSpPr/>
            <p:nvPr/>
          </p:nvSpPr>
          <p:spPr>
            <a:xfrm>
              <a:off x="5317325" y="2471850"/>
              <a:ext cx="436675" cy="363175"/>
            </a:xfrm>
            <a:custGeom>
              <a:rect b="b" l="l" r="r" t="t"/>
              <a:pathLst>
                <a:path extrusionOk="0" h="14527" w="17467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8"/>
            <p:cNvSpPr/>
            <p:nvPr/>
          </p:nvSpPr>
          <p:spPr>
            <a:xfrm>
              <a:off x="5356600" y="2493000"/>
              <a:ext cx="397400" cy="342025"/>
            </a:xfrm>
            <a:custGeom>
              <a:rect b="b" l="l" r="r" t="t"/>
              <a:pathLst>
                <a:path extrusionOk="0" h="13681" w="15896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8"/>
            <p:cNvSpPr/>
            <p:nvPr/>
          </p:nvSpPr>
          <p:spPr>
            <a:xfrm>
              <a:off x="5396500" y="2514725"/>
              <a:ext cx="357200" cy="320300"/>
            </a:xfrm>
            <a:custGeom>
              <a:rect b="b" l="l" r="r" t="t"/>
              <a:pathLst>
                <a:path extrusionOk="0" h="12812" w="14288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5436675" y="2538250"/>
              <a:ext cx="317025" cy="296775"/>
            </a:xfrm>
            <a:custGeom>
              <a:rect b="b" l="l" r="r" t="t"/>
              <a:pathLst>
                <a:path extrusionOk="0" h="11871" w="12681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8"/>
            <p:cNvSpPr/>
            <p:nvPr/>
          </p:nvSpPr>
          <p:spPr>
            <a:xfrm>
              <a:off x="5476875" y="2563850"/>
              <a:ext cx="276825" cy="271175"/>
            </a:xfrm>
            <a:custGeom>
              <a:rect b="b" l="l" r="r" t="t"/>
              <a:pathLst>
                <a:path extrusionOk="0" h="10847" w="11073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8"/>
            <p:cNvSpPr/>
            <p:nvPr/>
          </p:nvSpPr>
          <p:spPr>
            <a:xfrm>
              <a:off x="5517350" y="2592425"/>
              <a:ext cx="236650" cy="242900"/>
            </a:xfrm>
            <a:custGeom>
              <a:rect b="b" l="l" r="r" t="t"/>
              <a:pathLst>
                <a:path extrusionOk="0" h="9716" w="9466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3" name="Google Shape;1123;p28"/>
          <p:cNvGrpSpPr/>
          <p:nvPr/>
        </p:nvGrpSpPr>
        <p:grpSpPr>
          <a:xfrm rot="10800000">
            <a:off x="-13" y="-1"/>
            <a:ext cx="9142584" cy="1688125"/>
            <a:chOff x="410450" y="2958175"/>
            <a:chExt cx="1976775" cy="365000"/>
          </a:xfrm>
        </p:grpSpPr>
        <p:sp>
          <p:nvSpPr>
            <p:cNvPr id="1124" name="Google Shape;1124;p28"/>
            <p:cNvSpPr/>
            <p:nvPr/>
          </p:nvSpPr>
          <p:spPr>
            <a:xfrm>
              <a:off x="410750" y="3128425"/>
              <a:ext cx="850125" cy="190000"/>
            </a:xfrm>
            <a:custGeom>
              <a:rect b="b" l="l" r="r" t="t"/>
              <a:pathLst>
                <a:path extrusionOk="0" h="7600" w="34005">
                  <a:moveTo>
                    <a:pt x="6664" y="1"/>
                  </a:moveTo>
                  <a:cubicBezTo>
                    <a:pt x="4749" y="1"/>
                    <a:pt x="2976" y="280"/>
                    <a:pt x="1358" y="837"/>
                  </a:cubicBezTo>
                  <a:cubicBezTo>
                    <a:pt x="894" y="1003"/>
                    <a:pt x="429" y="1194"/>
                    <a:pt x="1" y="1420"/>
                  </a:cubicBezTo>
                  <a:lnTo>
                    <a:pt x="1" y="1479"/>
                  </a:lnTo>
                  <a:cubicBezTo>
                    <a:pt x="453" y="1253"/>
                    <a:pt x="906" y="1063"/>
                    <a:pt x="1382" y="896"/>
                  </a:cubicBezTo>
                  <a:cubicBezTo>
                    <a:pt x="2989" y="331"/>
                    <a:pt x="4751" y="50"/>
                    <a:pt x="6653" y="50"/>
                  </a:cubicBezTo>
                  <a:cubicBezTo>
                    <a:pt x="9120" y="50"/>
                    <a:pt x="11824" y="522"/>
                    <a:pt x="14741" y="1456"/>
                  </a:cubicBezTo>
                  <a:cubicBezTo>
                    <a:pt x="16919" y="2146"/>
                    <a:pt x="19063" y="3039"/>
                    <a:pt x="21146" y="3896"/>
                  </a:cubicBezTo>
                  <a:cubicBezTo>
                    <a:pt x="23206" y="4742"/>
                    <a:pt x="25313" y="5599"/>
                    <a:pt x="27456" y="6302"/>
                  </a:cubicBezTo>
                  <a:cubicBezTo>
                    <a:pt x="29528" y="6968"/>
                    <a:pt x="31493" y="7409"/>
                    <a:pt x="33338" y="7599"/>
                  </a:cubicBezTo>
                  <a:lnTo>
                    <a:pt x="34005" y="7599"/>
                  </a:lnTo>
                  <a:cubicBezTo>
                    <a:pt x="31981" y="7433"/>
                    <a:pt x="29814" y="6992"/>
                    <a:pt x="27492" y="6230"/>
                  </a:cubicBezTo>
                  <a:cubicBezTo>
                    <a:pt x="25349" y="5540"/>
                    <a:pt x="23230" y="4670"/>
                    <a:pt x="21182" y="3837"/>
                  </a:cubicBezTo>
                  <a:cubicBezTo>
                    <a:pt x="19098" y="2968"/>
                    <a:pt x="16931" y="2075"/>
                    <a:pt x="14752" y="1396"/>
                  </a:cubicBezTo>
                  <a:cubicBezTo>
                    <a:pt x="11836" y="464"/>
                    <a:pt x="9132" y="1"/>
                    <a:pt x="66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410450" y="3154025"/>
              <a:ext cx="704275" cy="164100"/>
            </a:xfrm>
            <a:custGeom>
              <a:rect b="b" l="l" r="r" t="t"/>
              <a:pathLst>
                <a:path extrusionOk="0" h="6564" w="28171">
                  <a:moveTo>
                    <a:pt x="6283" y="0"/>
                  </a:moveTo>
                  <a:cubicBezTo>
                    <a:pt x="4368" y="0"/>
                    <a:pt x="2595" y="280"/>
                    <a:pt x="977" y="836"/>
                  </a:cubicBezTo>
                  <a:cubicBezTo>
                    <a:pt x="656" y="956"/>
                    <a:pt x="322" y="1098"/>
                    <a:pt x="1" y="1229"/>
                  </a:cubicBezTo>
                  <a:lnTo>
                    <a:pt x="1" y="1289"/>
                  </a:lnTo>
                  <a:cubicBezTo>
                    <a:pt x="322" y="1134"/>
                    <a:pt x="656" y="1003"/>
                    <a:pt x="989" y="884"/>
                  </a:cubicBezTo>
                  <a:cubicBezTo>
                    <a:pt x="2607" y="334"/>
                    <a:pt x="4377" y="58"/>
                    <a:pt x="6286" y="58"/>
                  </a:cubicBezTo>
                  <a:cubicBezTo>
                    <a:pt x="8758" y="58"/>
                    <a:pt x="11462" y="522"/>
                    <a:pt x="14372" y="1456"/>
                  </a:cubicBezTo>
                  <a:cubicBezTo>
                    <a:pt x="16562" y="2158"/>
                    <a:pt x="18705" y="3051"/>
                    <a:pt x="20789" y="3896"/>
                  </a:cubicBezTo>
                  <a:cubicBezTo>
                    <a:pt x="22849" y="4742"/>
                    <a:pt x="24956" y="5611"/>
                    <a:pt x="27099" y="6301"/>
                  </a:cubicBezTo>
                  <a:cubicBezTo>
                    <a:pt x="27385" y="6397"/>
                    <a:pt x="27671" y="6480"/>
                    <a:pt x="27945" y="6563"/>
                  </a:cubicBezTo>
                  <a:lnTo>
                    <a:pt x="28171" y="6563"/>
                  </a:lnTo>
                  <a:cubicBezTo>
                    <a:pt x="27826" y="6468"/>
                    <a:pt x="27468" y="6349"/>
                    <a:pt x="27111" y="6230"/>
                  </a:cubicBezTo>
                  <a:cubicBezTo>
                    <a:pt x="24968" y="5551"/>
                    <a:pt x="22861" y="4670"/>
                    <a:pt x="20801" y="3837"/>
                  </a:cubicBezTo>
                  <a:cubicBezTo>
                    <a:pt x="18717" y="2968"/>
                    <a:pt x="16562" y="2075"/>
                    <a:pt x="14372" y="1396"/>
                  </a:cubicBezTo>
                  <a:cubicBezTo>
                    <a:pt x="11455" y="464"/>
                    <a:pt x="8751" y="0"/>
                    <a:pt x="6283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8"/>
            <p:cNvSpPr/>
            <p:nvPr/>
          </p:nvSpPr>
          <p:spPr>
            <a:xfrm>
              <a:off x="1442425" y="2958175"/>
              <a:ext cx="944200" cy="360250"/>
            </a:xfrm>
            <a:custGeom>
              <a:rect b="b" l="l" r="r" t="t"/>
              <a:pathLst>
                <a:path extrusionOk="0" h="14410" w="37768">
                  <a:moveTo>
                    <a:pt x="29211" y="0"/>
                  </a:moveTo>
                  <a:cubicBezTo>
                    <a:pt x="27667" y="0"/>
                    <a:pt x="26115" y="124"/>
                    <a:pt x="24575" y="372"/>
                  </a:cubicBezTo>
                  <a:cubicBezTo>
                    <a:pt x="20229" y="1062"/>
                    <a:pt x="16074" y="2741"/>
                    <a:pt x="12598" y="5206"/>
                  </a:cubicBezTo>
                  <a:cubicBezTo>
                    <a:pt x="11085" y="6277"/>
                    <a:pt x="9669" y="7516"/>
                    <a:pt x="8264" y="8706"/>
                  </a:cubicBezTo>
                  <a:cubicBezTo>
                    <a:pt x="5728" y="10897"/>
                    <a:pt x="3108" y="13147"/>
                    <a:pt x="1" y="14409"/>
                  </a:cubicBezTo>
                  <a:lnTo>
                    <a:pt x="167" y="14409"/>
                  </a:lnTo>
                  <a:cubicBezTo>
                    <a:pt x="3215" y="13147"/>
                    <a:pt x="5799" y="10909"/>
                    <a:pt x="8299" y="8754"/>
                  </a:cubicBezTo>
                  <a:cubicBezTo>
                    <a:pt x="9680" y="7563"/>
                    <a:pt x="11121" y="6313"/>
                    <a:pt x="12621" y="5253"/>
                  </a:cubicBezTo>
                  <a:cubicBezTo>
                    <a:pt x="16098" y="2801"/>
                    <a:pt x="20229" y="1122"/>
                    <a:pt x="24575" y="431"/>
                  </a:cubicBezTo>
                  <a:cubicBezTo>
                    <a:pt x="26103" y="189"/>
                    <a:pt x="27645" y="68"/>
                    <a:pt x="29178" y="68"/>
                  </a:cubicBezTo>
                  <a:cubicBezTo>
                    <a:pt x="32004" y="68"/>
                    <a:pt x="34802" y="478"/>
                    <a:pt x="37434" y="1289"/>
                  </a:cubicBezTo>
                  <a:cubicBezTo>
                    <a:pt x="37553" y="1336"/>
                    <a:pt x="37660" y="1372"/>
                    <a:pt x="37767" y="1396"/>
                  </a:cubicBezTo>
                  <a:lnTo>
                    <a:pt x="37767" y="1336"/>
                  </a:lnTo>
                  <a:cubicBezTo>
                    <a:pt x="37672" y="1312"/>
                    <a:pt x="37565" y="1265"/>
                    <a:pt x="37470" y="1229"/>
                  </a:cubicBezTo>
                  <a:cubicBezTo>
                    <a:pt x="34829" y="413"/>
                    <a:pt x="32034" y="0"/>
                    <a:pt x="2921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8"/>
            <p:cNvSpPr/>
            <p:nvPr/>
          </p:nvSpPr>
          <p:spPr>
            <a:xfrm>
              <a:off x="1485600" y="2984350"/>
              <a:ext cx="900725" cy="334075"/>
            </a:xfrm>
            <a:custGeom>
              <a:rect b="b" l="l" r="r" t="t"/>
              <a:pathLst>
                <a:path extrusionOk="0" h="13363" w="36029">
                  <a:moveTo>
                    <a:pt x="27099" y="1"/>
                  </a:moveTo>
                  <a:cubicBezTo>
                    <a:pt x="25554" y="1"/>
                    <a:pt x="24000" y="124"/>
                    <a:pt x="22455" y="373"/>
                  </a:cubicBezTo>
                  <a:cubicBezTo>
                    <a:pt x="18110" y="1051"/>
                    <a:pt x="13966" y="2730"/>
                    <a:pt x="10478" y="5207"/>
                  </a:cubicBezTo>
                  <a:cubicBezTo>
                    <a:pt x="8977" y="6278"/>
                    <a:pt x="7549" y="7516"/>
                    <a:pt x="6144" y="8707"/>
                  </a:cubicBezTo>
                  <a:cubicBezTo>
                    <a:pt x="4215" y="10374"/>
                    <a:pt x="2215" y="12100"/>
                    <a:pt x="0" y="13362"/>
                  </a:cubicBezTo>
                  <a:lnTo>
                    <a:pt x="119" y="13362"/>
                  </a:lnTo>
                  <a:cubicBezTo>
                    <a:pt x="2310" y="12100"/>
                    <a:pt x="4263" y="10398"/>
                    <a:pt x="6179" y="8743"/>
                  </a:cubicBezTo>
                  <a:cubicBezTo>
                    <a:pt x="7561" y="7552"/>
                    <a:pt x="9001" y="6302"/>
                    <a:pt x="10513" y="5242"/>
                  </a:cubicBezTo>
                  <a:cubicBezTo>
                    <a:pt x="13978" y="2790"/>
                    <a:pt x="18110" y="1111"/>
                    <a:pt x="22455" y="432"/>
                  </a:cubicBezTo>
                  <a:cubicBezTo>
                    <a:pt x="23988" y="189"/>
                    <a:pt x="25530" y="69"/>
                    <a:pt x="27063" y="69"/>
                  </a:cubicBezTo>
                  <a:cubicBezTo>
                    <a:pt x="29889" y="69"/>
                    <a:pt x="32682" y="479"/>
                    <a:pt x="35314" y="1289"/>
                  </a:cubicBezTo>
                  <a:cubicBezTo>
                    <a:pt x="35552" y="1361"/>
                    <a:pt x="35790" y="1432"/>
                    <a:pt x="36028" y="1528"/>
                  </a:cubicBezTo>
                  <a:lnTo>
                    <a:pt x="36028" y="1468"/>
                  </a:lnTo>
                  <a:cubicBezTo>
                    <a:pt x="35826" y="1397"/>
                    <a:pt x="35588" y="1301"/>
                    <a:pt x="35350" y="1230"/>
                  </a:cubicBezTo>
                  <a:cubicBezTo>
                    <a:pt x="32717" y="414"/>
                    <a:pt x="29925" y="1"/>
                    <a:pt x="2709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8"/>
            <p:cNvSpPr/>
            <p:nvPr/>
          </p:nvSpPr>
          <p:spPr>
            <a:xfrm>
              <a:off x="410450" y="3180200"/>
              <a:ext cx="616475" cy="137925"/>
            </a:xfrm>
            <a:custGeom>
              <a:rect b="b" l="l" r="r" t="t"/>
              <a:pathLst>
                <a:path extrusionOk="0" h="5517" w="24659">
                  <a:moveTo>
                    <a:pt x="5912" y="0"/>
                  </a:moveTo>
                  <a:cubicBezTo>
                    <a:pt x="3993" y="0"/>
                    <a:pt x="2217" y="280"/>
                    <a:pt x="596" y="837"/>
                  </a:cubicBezTo>
                  <a:cubicBezTo>
                    <a:pt x="406" y="897"/>
                    <a:pt x="203" y="980"/>
                    <a:pt x="1" y="1063"/>
                  </a:cubicBezTo>
                  <a:lnTo>
                    <a:pt x="1" y="1123"/>
                  </a:lnTo>
                  <a:cubicBezTo>
                    <a:pt x="191" y="1028"/>
                    <a:pt x="406" y="956"/>
                    <a:pt x="608" y="885"/>
                  </a:cubicBezTo>
                  <a:cubicBezTo>
                    <a:pt x="2239" y="332"/>
                    <a:pt x="4016" y="54"/>
                    <a:pt x="5932" y="54"/>
                  </a:cubicBezTo>
                  <a:cubicBezTo>
                    <a:pt x="8394" y="54"/>
                    <a:pt x="11085" y="514"/>
                    <a:pt x="13991" y="1444"/>
                  </a:cubicBezTo>
                  <a:cubicBezTo>
                    <a:pt x="16181" y="2147"/>
                    <a:pt x="18324" y="3040"/>
                    <a:pt x="20408" y="3885"/>
                  </a:cubicBezTo>
                  <a:cubicBezTo>
                    <a:pt x="21742" y="4445"/>
                    <a:pt x="23099" y="5004"/>
                    <a:pt x="24480" y="5516"/>
                  </a:cubicBezTo>
                  <a:lnTo>
                    <a:pt x="24659" y="5516"/>
                  </a:lnTo>
                  <a:cubicBezTo>
                    <a:pt x="23230" y="4969"/>
                    <a:pt x="21801" y="4397"/>
                    <a:pt x="20420" y="3826"/>
                  </a:cubicBezTo>
                  <a:cubicBezTo>
                    <a:pt x="18336" y="2968"/>
                    <a:pt x="16181" y="2075"/>
                    <a:pt x="13991" y="1385"/>
                  </a:cubicBezTo>
                  <a:cubicBezTo>
                    <a:pt x="11078" y="461"/>
                    <a:pt x="8377" y="0"/>
                    <a:pt x="5912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8"/>
            <p:cNvSpPr/>
            <p:nvPr/>
          </p:nvSpPr>
          <p:spPr>
            <a:xfrm>
              <a:off x="1517150" y="3010250"/>
              <a:ext cx="869775" cy="308475"/>
            </a:xfrm>
            <a:custGeom>
              <a:rect b="b" l="l" r="r" t="t"/>
              <a:pathLst>
                <a:path extrusionOk="0" h="12339" w="34791">
                  <a:moveTo>
                    <a:pt x="25465" y="1"/>
                  </a:moveTo>
                  <a:cubicBezTo>
                    <a:pt x="23922" y="1"/>
                    <a:pt x="22368" y="124"/>
                    <a:pt x="20824" y="372"/>
                  </a:cubicBezTo>
                  <a:cubicBezTo>
                    <a:pt x="16478" y="1063"/>
                    <a:pt x="12323" y="2742"/>
                    <a:pt x="8847" y="5206"/>
                  </a:cubicBezTo>
                  <a:cubicBezTo>
                    <a:pt x="7346" y="6278"/>
                    <a:pt x="5918" y="7516"/>
                    <a:pt x="4513" y="8707"/>
                  </a:cubicBezTo>
                  <a:cubicBezTo>
                    <a:pt x="3060" y="9957"/>
                    <a:pt x="1584" y="11243"/>
                    <a:pt x="0" y="12338"/>
                  </a:cubicBezTo>
                  <a:lnTo>
                    <a:pt x="107" y="12338"/>
                  </a:lnTo>
                  <a:cubicBezTo>
                    <a:pt x="1655" y="11255"/>
                    <a:pt x="3120" y="10005"/>
                    <a:pt x="4548" y="8766"/>
                  </a:cubicBezTo>
                  <a:cubicBezTo>
                    <a:pt x="5929" y="7576"/>
                    <a:pt x="7370" y="6326"/>
                    <a:pt x="8870" y="5266"/>
                  </a:cubicBezTo>
                  <a:cubicBezTo>
                    <a:pt x="12347" y="2813"/>
                    <a:pt x="16478" y="1134"/>
                    <a:pt x="20824" y="444"/>
                  </a:cubicBezTo>
                  <a:cubicBezTo>
                    <a:pt x="22341" y="207"/>
                    <a:pt x="23871" y="89"/>
                    <a:pt x="25393" y="89"/>
                  </a:cubicBezTo>
                  <a:cubicBezTo>
                    <a:pt x="28231" y="89"/>
                    <a:pt x="31040" y="499"/>
                    <a:pt x="33683" y="1313"/>
                  </a:cubicBezTo>
                  <a:cubicBezTo>
                    <a:pt x="34052" y="1432"/>
                    <a:pt x="34409" y="1563"/>
                    <a:pt x="34790" y="1694"/>
                  </a:cubicBezTo>
                  <a:lnTo>
                    <a:pt x="34790" y="1635"/>
                  </a:lnTo>
                  <a:cubicBezTo>
                    <a:pt x="34433" y="1480"/>
                    <a:pt x="34076" y="1337"/>
                    <a:pt x="33719" y="1230"/>
                  </a:cubicBezTo>
                  <a:cubicBezTo>
                    <a:pt x="31078" y="414"/>
                    <a:pt x="28288" y="1"/>
                    <a:pt x="25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8"/>
            <p:cNvSpPr/>
            <p:nvPr/>
          </p:nvSpPr>
          <p:spPr>
            <a:xfrm>
              <a:off x="410450" y="3206125"/>
              <a:ext cx="540275" cy="112300"/>
            </a:xfrm>
            <a:custGeom>
              <a:rect b="b" l="l" r="r" t="t"/>
              <a:pathLst>
                <a:path extrusionOk="0" h="4492" w="21611">
                  <a:moveTo>
                    <a:pt x="5509" y="0"/>
                  </a:moveTo>
                  <a:cubicBezTo>
                    <a:pt x="3594" y="0"/>
                    <a:pt x="1821" y="279"/>
                    <a:pt x="203" y="836"/>
                  </a:cubicBezTo>
                  <a:cubicBezTo>
                    <a:pt x="144" y="872"/>
                    <a:pt x="60" y="884"/>
                    <a:pt x="1" y="919"/>
                  </a:cubicBezTo>
                  <a:lnTo>
                    <a:pt x="1" y="979"/>
                  </a:lnTo>
                  <a:lnTo>
                    <a:pt x="215" y="884"/>
                  </a:lnTo>
                  <a:cubicBezTo>
                    <a:pt x="1844" y="334"/>
                    <a:pt x="3615" y="57"/>
                    <a:pt x="5522" y="57"/>
                  </a:cubicBezTo>
                  <a:cubicBezTo>
                    <a:pt x="7991" y="57"/>
                    <a:pt x="10688" y="521"/>
                    <a:pt x="13598" y="1455"/>
                  </a:cubicBezTo>
                  <a:cubicBezTo>
                    <a:pt x="15788" y="2158"/>
                    <a:pt x="17932" y="3051"/>
                    <a:pt x="20015" y="3896"/>
                  </a:cubicBezTo>
                  <a:cubicBezTo>
                    <a:pt x="20491" y="4086"/>
                    <a:pt x="20968" y="4277"/>
                    <a:pt x="21444" y="4491"/>
                  </a:cubicBezTo>
                  <a:lnTo>
                    <a:pt x="21611" y="4491"/>
                  </a:lnTo>
                  <a:cubicBezTo>
                    <a:pt x="21087" y="4277"/>
                    <a:pt x="20551" y="4063"/>
                    <a:pt x="20027" y="3836"/>
                  </a:cubicBezTo>
                  <a:cubicBezTo>
                    <a:pt x="17943" y="2967"/>
                    <a:pt x="15788" y="2074"/>
                    <a:pt x="13598" y="1396"/>
                  </a:cubicBezTo>
                  <a:cubicBezTo>
                    <a:pt x="10682" y="464"/>
                    <a:pt x="7977" y="0"/>
                    <a:pt x="550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8"/>
            <p:cNvSpPr/>
            <p:nvPr/>
          </p:nvSpPr>
          <p:spPr>
            <a:xfrm>
              <a:off x="1543050" y="3036450"/>
              <a:ext cx="844175" cy="282275"/>
            </a:xfrm>
            <a:custGeom>
              <a:rect b="b" l="l" r="r" t="t"/>
              <a:pathLst>
                <a:path extrusionOk="0" h="11291" w="33767">
                  <a:moveTo>
                    <a:pt x="24042" y="1"/>
                  </a:moveTo>
                  <a:cubicBezTo>
                    <a:pt x="22499" y="1"/>
                    <a:pt x="20947" y="124"/>
                    <a:pt x="19407" y="372"/>
                  </a:cubicBezTo>
                  <a:cubicBezTo>
                    <a:pt x="15061" y="1051"/>
                    <a:pt x="10906" y="2730"/>
                    <a:pt x="7430" y="5206"/>
                  </a:cubicBezTo>
                  <a:cubicBezTo>
                    <a:pt x="5917" y="6278"/>
                    <a:pt x="4489" y="7516"/>
                    <a:pt x="3096" y="8707"/>
                  </a:cubicBezTo>
                  <a:cubicBezTo>
                    <a:pt x="2084" y="9564"/>
                    <a:pt x="1060" y="10457"/>
                    <a:pt x="0" y="11290"/>
                  </a:cubicBezTo>
                  <a:lnTo>
                    <a:pt x="107" y="11290"/>
                  </a:lnTo>
                  <a:cubicBezTo>
                    <a:pt x="1143" y="10469"/>
                    <a:pt x="2155" y="9611"/>
                    <a:pt x="3131" y="8766"/>
                  </a:cubicBezTo>
                  <a:cubicBezTo>
                    <a:pt x="4524" y="7575"/>
                    <a:pt x="5965" y="6325"/>
                    <a:pt x="7465" y="5266"/>
                  </a:cubicBezTo>
                  <a:cubicBezTo>
                    <a:pt x="10942" y="2813"/>
                    <a:pt x="15073" y="1122"/>
                    <a:pt x="19419" y="444"/>
                  </a:cubicBezTo>
                  <a:cubicBezTo>
                    <a:pt x="20947" y="201"/>
                    <a:pt x="22489" y="80"/>
                    <a:pt x="24021" y="80"/>
                  </a:cubicBezTo>
                  <a:cubicBezTo>
                    <a:pt x="26848" y="80"/>
                    <a:pt x="29645" y="490"/>
                    <a:pt x="32278" y="1301"/>
                  </a:cubicBezTo>
                  <a:cubicBezTo>
                    <a:pt x="32790" y="1456"/>
                    <a:pt x="33278" y="1634"/>
                    <a:pt x="33766" y="1837"/>
                  </a:cubicBezTo>
                  <a:lnTo>
                    <a:pt x="33766" y="1777"/>
                  </a:lnTo>
                  <a:cubicBezTo>
                    <a:pt x="33278" y="1563"/>
                    <a:pt x="32790" y="1372"/>
                    <a:pt x="32290" y="1229"/>
                  </a:cubicBezTo>
                  <a:cubicBezTo>
                    <a:pt x="29657" y="413"/>
                    <a:pt x="26865" y="1"/>
                    <a:pt x="2404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8"/>
            <p:cNvSpPr/>
            <p:nvPr/>
          </p:nvSpPr>
          <p:spPr>
            <a:xfrm>
              <a:off x="410750" y="3232250"/>
              <a:ext cx="467650" cy="86175"/>
            </a:xfrm>
            <a:custGeom>
              <a:rect b="b" l="l" r="r" t="t"/>
              <a:pathLst>
                <a:path extrusionOk="0" h="3447" w="18706">
                  <a:moveTo>
                    <a:pt x="5165" y="1"/>
                  </a:moveTo>
                  <a:cubicBezTo>
                    <a:pt x="3307" y="1"/>
                    <a:pt x="1582" y="264"/>
                    <a:pt x="1" y="791"/>
                  </a:cubicBezTo>
                  <a:lnTo>
                    <a:pt x="1" y="851"/>
                  </a:lnTo>
                  <a:cubicBezTo>
                    <a:pt x="1582" y="323"/>
                    <a:pt x="3307" y="60"/>
                    <a:pt x="5164" y="60"/>
                  </a:cubicBezTo>
                  <a:cubicBezTo>
                    <a:pt x="7625" y="60"/>
                    <a:pt x="10318" y="523"/>
                    <a:pt x="13217" y="1446"/>
                  </a:cubicBezTo>
                  <a:cubicBezTo>
                    <a:pt x="15014" y="2029"/>
                    <a:pt x="16800" y="2732"/>
                    <a:pt x="18551" y="3446"/>
                  </a:cubicBezTo>
                  <a:lnTo>
                    <a:pt x="18705" y="3446"/>
                  </a:lnTo>
                  <a:cubicBezTo>
                    <a:pt x="16919" y="2720"/>
                    <a:pt x="15086" y="1982"/>
                    <a:pt x="13228" y="1387"/>
                  </a:cubicBezTo>
                  <a:cubicBezTo>
                    <a:pt x="10323" y="463"/>
                    <a:pt x="7627" y="1"/>
                    <a:pt x="51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8"/>
            <p:cNvSpPr/>
            <p:nvPr/>
          </p:nvSpPr>
          <p:spPr>
            <a:xfrm>
              <a:off x="1565650" y="3062350"/>
              <a:ext cx="821275" cy="256075"/>
            </a:xfrm>
            <a:custGeom>
              <a:rect b="b" l="l" r="r" t="t"/>
              <a:pathLst>
                <a:path extrusionOk="0" h="10243" w="32851">
                  <a:moveTo>
                    <a:pt x="22751" y="0"/>
                  </a:moveTo>
                  <a:cubicBezTo>
                    <a:pt x="21208" y="0"/>
                    <a:pt x="19655" y="124"/>
                    <a:pt x="18110" y="372"/>
                  </a:cubicBezTo>
                  <a:cubicBezTo>
                    <a:pt x="13765" y="1063"/>
                    <a:pt x="9621" y="2741"/>
                    <a:pt x="6133" y="5206"/>
                  </a:cubicBezTo>
                  <a:cubicBezTo>
                    <a:pt x="4632" y="6278"/>
                    <a:pt x="3204" y="7516"/>
                    <a:pt x="1799" y="8706"/>
                  </a:cubicBezTo>
                  <a:cubicBezTo>
                    <a:pt x="1203" y="9230"/>
                    <a:pt x="608" y="9730"/>
                    <a:pt x="1" y="10242"/>
                  </a:cubicBezTo>
                  <a:lnTo>
                    <a:pt x="96" y="10242"/>
                  </a:lnTo>
                  <a:cubicBezTo>
                    <a:pt x="691" y="9754"/>
                    <a:pt x="1263" y="9242"/>
                    <a:pt x="1846" y="8754"/>
                  </a:cubicBezTo>
                  <a:cubicBezTo>
                    <a:pt x="3227" y="7563"/>
                    <a:pt x="4680" y="6313"/>
                    <a:pt x="6180" y="5254"/>
                  </a:cubicBezTo>
                  <a:cubicBezTo>
                    <a:pt x="9645" y="2801"/>
                    <a:pt x="13788" y="1122"/>
                    <a:pt x="18134" y="432"/>
                  </a:cubicBezTo>
                  <a:cubicBezTo>
                    <a:pt x="19662" y="189"/>
                    <a:pt x="21202" y="68"/>
                    <a:pt x="22734" y="68"/>
                  </a:cubicBezTo>
                  <a:cubicBezTo>
                    <a:pt x="25557" y="68"/>
                    <a:pt x="28353" y="478"/>
                    <a:pt x="30993" y="1289"/>
                  </a:cubicBezTo>
                  <a:cubicBezTo>
                    <a:pt x="31624" y="1491"/>
                    <a:pt x="32255" y="1729"/>
                    <a:pt x="32850" y="1991"/>
                  </a:cubicBezTo>
                  <a:lnTo>
                    <a:pt x="32850" y="1932"/>
                  </a:lnTo>
                  <a:cubicBezTo>
                    <a:pt x="32255" y="1658"/>
                    <a:pt x="31648" y="1432"/>
                    <a:pt x="31005" y="1229"/>
                  </a:cubicBezTo>
                  <a:cubicBezTo>
                    <a:pt x="28364" y="413"/>
                    <a:pt x="25574" y="0"/>
                    <a:pt x="2275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8"/>
            <p:cNvSpPr/>
            <p:nvPr/>
          </p:nvSpPr>
          <p:spPr>
            <a:xfrm>
              <a:off x="411050" y="3257825"/>
              <a:ext cx="392625" cy="60300"/>
            </a:xfrm>
            <a:custGeom>
              <a:rect b="b" l="l" r="r" t="t"/>
              <a:pathLst>
                <a:path extrusionOk="0" h="2412" w="15705">
                  <a:moveTo>
                    <a:pt x="4749" y="0"/>
                  </a:moveTo>
                  <a:cubicBezTo>
                    <a:pt x="3053" y="0"/>
                    <a:pt x="1469" y="220"/>
                    <a:pt x="1" y="661"/>
                  </a:cubicBezTo>
                  <a:lnTo>
                    <a:pt x="1" y="721"/>
                  </a:lnTo>
                  <a:cubicBezTo>
                    <a:pt x="1461" y="284"/>
                    <a:pt x="3043" y="65"/>
                    <a:pt x="4737" y="65"/>
                  </a:cubicBezTo>
                  <a:cubicBezTo>
                    <a:pt x="7201" y="65"/>
                    <a:pt x="9903" y="528"/>
                    <a:pt x="12824" y="1459"/>
                  </a:cubicBezTo>
                  <a:cubicBezTo>
                    <a:pt x="13728" y="1733"/>
                    <a:pt x="14621" y="2066"/>
                    <a:pt x="15526" y="2411"/>
                  </a:cubicBezTo>
                  <a:lnTo>
                    <a:pt x="15705" y="2411"/>
                  </a:lnTo>
                  <a:cubicBezTo>
                    <a:pt x="14752" y="2054"/>
                    <a:pt x="13800" y="1697"/>
                    <a:pt x="12847" y="1399"/>
                  </a:cubicBezTo>
                  <a:cubicBezTo>
                    <a:pt x="9924" y="467"/>
                    <a:pt x="7219" y="0"/>
                    <a:pt x="474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8"/>
            <p:cNvSpPr/>
            <p:nvPr/>
          </p:nvSpPr>
          <p:spPr>
            <a:xfrm>
              <a:off x="411050" y="3284275"/>
              <a:ext cx="309300" cy="34150"/>
            </a:xfrm>
            <a:custGeom>
              <a:rect b="b" l="l" r="r" t="t"/>
              <a:pathLst>
                <a:path extrusionOk="0" h="1366" w="12372">
                  <a:moveTo>
                    <a:pt x="4378" y="0"/>
                  </a:moveTo>
                  <a:cubicBezTo>
                    <a:pt x="2824" y="0"/>
                    <a:pt x="1362" y="185"/>
                    <a:pt x="1" y="556"/>
                  </a:cubicBezTo>
                  <a:lnTo>
                    <a:pt x="1" y="615"/>
                  </a:lnTo>
                  <a:cubicBezTo>
                    <a:pt x="1362" y="248"/>
                    <a:pt x="2823" y="63"/>
                    <a:pt x="4380" y="63"/>
                  </a:cubicBezTo>
                  <a:cubicBezTo>
                    <a:pt x="6758" y="63"/>
                    <a:pt x="9357" y="495"/>
                    <a:pt x="12157" y="1365"/>
                  </a:cubicBezTo>
                  <a:lnTo>
                    <a:pt x="12371" y="1365"/>
                  </a:lnTo>
                  <a:cubicBezTo>
                    <a:pt x="9491" y="456"/>
                    <a:pt x="6819" y="0"/>
                    <a:pt x="437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8"/>
            <p:cNvSpPr/>
            <p:nvPr/>
          </p:nvSpPr>
          <p:spPr>
            <a:xfrm>
              <a:off x="1586500" y="3088175"/>
              <a:ext cx="800125" cy="230250"/>
            </a:xfrm>
            <a:custGeom>
              <a:rect b="b" l="l" r="r" t="t"/>
              <a:pathLst>
                <a:path extrusionOk="0" h="9210" w="32005">
                  <a:moveTo>
                    <a:pt x="21497" y="0"/>
                  </a:moveTo>
                  <a:cubicBezTo>
                    <a:pt x="19965" y="0"/>
                    <a:pt x="18424" y="121"/>
                    <a:pt x="16895" y="363"/>
                  </a:cubicBezTo>
                  <a:cubicBezTo>
                    <a:pt x="12550" y="1065"/>
                    <a:pt x="8394" y="2732"/>
                    <a:pt x="4918" y="5209"/>
                  </a:cubicBezTo>
                  <a:cubicBezTo>
                    <a:pt x="3406" y="6280"/>
                    <a:pt x="1977" y="7507"/>
                    <a:pt x="584" y="8697"/>
                  </a:cubicBezTo>
                  <a:cubicBezTo>
                    <a:pt x="381" y="8876"/>
                    <a:pt x="191" y="9031"/>
                    <a:pt x="0" y="9209"/>
                  </a:cubicBezTo>
                  <a:lnTo>
                    <a:pt x="96" y="9209"/>
                  </a:lnTo>
                  <a:cubicBezTo>
                    <a:pt x="274" y="9055"/>
                    <a:pt x="453" y="8900"/>
                    <a:pt x="608" y="8745"/>
                  </a:cubicBezTo>
                  <a:cubicBezTo>
                    <a:pt x="2001" y="7554"/>
                    <a:pt x="3441" y="6304"/>
                    <a:pt x="4941" y="5245"/>
                  </a:cubicBezTo>
                  <a:cubicBezTo>
                    <a:pt x="8406" y="2792"/>
                    <a:pt x="12550" y="1113"/>
                    <a:pt x="16895" y="422"/>
                  </a:cubicBezTo>
                  <a:cubicBezTo>
                    <a:pt x="18412" y="186"/>
                    <a:pt x="19942" y="68"/>
                    <a:pt x="21464" y="68"/>
                  </a:cubicBezTo>
                  <a:cubicBezTo>
                    <a:pt x="24302" y="68"/>
                    <a:pt x="27111" y="478"/>
                    <a:pt x="29754" y="1292"/>
                  </a:cubicBezTo>
                  <a:cubicBezTo>
                    <a:pt x="30528" y="1530"/>
                    <a:pt x="31290" y="1827"/>
                    <a:pt x="32004" y="2149"/>
                  </a:cubicBezTo>
                  <a:lnTo>
                    <a:pt x="32004" y="2089"/>
                  </a:lnTo>
                  <a:cubicBezTo>
                    <a:pt x="31314" y="1768"/>
                    <a:pt x="30564" y="1470"/>
                    <a:pt x="29778" y="1232"/>
                  </a:cubicBezTo>
                  <a:cubicBezTo>
                    <a:pt x="27135" y="413"/>
                    <a:pt x="24331" y="0"/>
                    <a:pt x="2149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8"/>
            <p:cNvSpPr/>
            <p:nvPr/>
          </p:nvSpPr>
          <p:spPr>
            <a:xfrm>
              <a:off x="425625" y="3310350"/>
              <a:ext cx="178625" cy="8075"/>
            </a:xfrm>
            <a:custGeom>
              <a:rect b="b" l="l" r="r" t="t"/>
              <a:pathLst>
                <a:path extrusionOk="0" h="323" w="7145">
                  <a:moveTo>
                    <a:pt x="3412" y="1"/>
                  </a:moveTo>
                  <a:cubicBezTo>
                    <a:pt x="2218" y="1"/>
                    <a:pt x="1078" y="108"/>
                    <a:pt x="1" y="322"/>
                  </a:cubicBezTo>
                  <a:lnTo>
                    <a:pt x="346" y="322"/>
                  </a:lnTo>
                  <a:cubicBezTo>
                    <a:pt x="1328" y="144"/>
                    <a:pt x="2355" y="54"/>
                    <a:pt x="3425" y="54"/>
                  </a:cubicBezTo>
                  <a:cubicBezTo>
                    <a:pt x="4496" y="54"/>
                    <a:pt x="5609" y="144"/>
                    <a:pt x="6764" y="322"/>
                  </a:cubicBezTo>
                  <a:lnTo>
                    <a:pt x="7145" y="322"/>
                  </a:lnTo>
                  <a:cubicBezTo>
                    <a:pt x="5853" y="108"/>
                    <a:pt x="4606" y="1"/>
                    <a:pt x="341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8"/>
            <p:cNvSpPr/>
            <p:nvPr/>
          </p:nvSpPr>
          <p:spPr>
            <a:xfrm>
              <a:off x="1607325" y="3114150"/>
              <a:ext cx="779600" cy="204575"/>
            </a:xfrm>
            <a:custGeom>
              <a:rect b="b" l="l" r="r" t="t"/>
              <a:pathLst>
                <a:path extrusionOk="0" h="8183" w="31184">
                  <a:moveTo>
                    <a:pt x="20328" y="0"/>
                  </a:moveTo>
                  <a:cubicBezTo>
                    <a:pt x="18785" y="0"/>
                    <a:pt x="17233" y="123"/>
                    <a:pt x="15693" y="372"/>
                  </a:cubicBezTo>
                  <a:cubicBezTo>
                    <a:pt x="11347" y="1050"/>
                    <a:pt x="7192" y="2741"/>
                    <a:pt x="3704" y="5206"/>
                  </a:cubicBezTo>
                  <a:cubicBezTo>
                    <a:pt x="2430" y="6111"/>
                    <a:pt x="1191" y="7146"/>
                    <a:pt x="1" y="8182"/>
                  </a:cubicBezTo>
                  <a:lnTo>
                    <a:pt x="96" y="8182"/>
                  </a:lnTo>
                  <a:cubicBezTo>
                    <a:pt x="1263" y="7170"/>
                    <a:pt x="2489" y="6158"/>
                    <a:pt x="3739" y="5265"/>
                  </a:cubicBezTo>
                  <a:cubicBezTo>
                    <a:pt x="7204" y="2812"/>
                    <a:pt x="11347" y="1134"/>
                    <a:pt x="15693" y="443"/>
                  </a:cubicBezTo>
                  <a:cubicBezTo>
                    <a:pt x="17210" y="206"/>
                    <a:pt x="18739" y="88"/>
                    <a:pt x="20259" y="88"/>
                  </a:cubicBezTo>
                  <a:cubicBezTo>
                    <a:pt x="23094" y="88"/>
                    <a:pt x="25901" y="499"/>
                    <a:pt x="28552" y="1312"/>
                  </a:cubicBezTo>
                  <a:cubicBezTo>
                    <a:pt x="29469" y="1586"/>
                    <a:pt x="30350" y="1943"/>
                    <a:pt x="31183" y="2360"/>
                  </a:cubicBezTo>
                  <a:lnTo>
                    <a:pt x="31183" y="2301"/>
                  </a:lnTo>
                  <a:cubicBezTo>
                    <a:pt x="30362" y="1872"/>
                    <a:pt x="29481" y="1515"/>
                    <a:pt x="28576" y="1229"/>
                  </a:cubicBezTo>
                  <a:cubicBezTo>
                    <a:pt x="25943" y="413"/>
                    <a:pt x="23151" y="0"/>
                    <a:pt x="2032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8"/>
            <p:cNvSpPr/>
            <p:nvPr/>
          </p:nvSpPr>
          <p:spPr>
            <a:xfrm>
              <a:off x="1628475" y="3140250"/>
              <a:ext cx="758450" cy="178475"/>
            </a:xfrm>
            <a:custGeom>
              <a:rect b="b" l="l" r="r" t="t"/>
              <a:pathLst>
                <a:path extrusionOk="0" h="7139" w="30338">
                  <a:moveTo>
                    <a:pt x="19056" y="1"/>
                  </a:moveTo>
                  <a:cubicBezTo>
                    <a:pt x="17524" y="1"/>
                    <a:pt x="15983" y="121"/>
                    <a:pt x="14454" y="364"/>
                  </a:cubicBezTo>
                  <a:cubicBezTo>
                    <a:pt x="10109" y="1054"/>
                    <a:pt x="5953" y="2733"/>
                    <a:pt x="2477" y="5209"/>
                  </a:cubicBezTo>
                  <a:cubicBezTo>
                    <a:pt x="1631" y="5805"/>
                    <a:pt x="810" y="6471"/>
                    <a:pt x="0" y="7138"/>
                  </a:cubicBezTo>
                  <a:lnTo>
                    <a:pt x="95" y="7138"/>
                  </a:lnTo>
                  <a:cubicBezTo>
                    <a:pt x="881" y="6483"/>
                    <a:pt x="1679" y="5840"/>
                    <a:pt x="2524" y="5245"/>
                  </a:cubicBezTo>
                  <a:cubicBezTo>
                    <a:pt x="5989" y="2792"/>
                    <a:pt x="10120" y="1114"/>
                    <a:pt x="14466" y="423"/>
                  </a:cubicBezTo>
                  <a:cubicBezTo>
                    <a:pt x="15983" y="186"/>
                    <a:pt x="17513" y="68"/>
                    <a:pt x="19035" y="68"/>
                  </a:cubicBezTo>
                  <a:cubicBezTo>
                    <a:pt x="21873" y="68"/>
                    <a:pt x="24682" y="478"/>
                    <a:pt x="27325" y="1292"/>
                  </a:cubicBezTo>
                  <a:cubicBezTo>
                    <a:pt x="28385" y="1614"/>
                    <a:pt x="29397" y="2030"/>
                    <a:pt x="30337" y="2542"/>
                  </a:cubicBezTo>
                  <a:lnTo>
                    <a:pt x="30337" y="2471"/>
                  </a:lnTo>
                  <a:cubicBezTo>
                    <a:pt x="29397" y="1971"/>
                    <a:pt x="28397" y="1554"/>
                    <a:pt x="27349" y="1233"/>
                  </a:cubicBezTo>
                  <a:cubicBezTo>
                    <a:pt x="24698" y="413"/>
                    <a:pt x="21891" y="1"/>
                    <a:pt x="1905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8"/>
            <p:cNvSpPr/>
            <p:nvPr/>
          </p:nvSpPr>
          <p:spPr>
            <a:xfrm>
              <a:off x="1651075" y="3166225"/>
              <a:ext cx="736150" cy="152500"/>
            </a:xfrm>
            <a:custGeom>
              <a:rect b="b" l="l" r="r" t="t"/>
              <a:pathLst>
                <a:path extrusionOk="0" h="6100" w="29446">
                  <a:moveTo>
                    <a:pt x="17816" y="1"/>
                  </a:moveTo>
                  <a:cubicBezTo>
                    <a:pt x="16273" y="1"/>
                    <a:pt x="14721" y="124"/>
                    <a:pt x="13181" y="372"/>
                  </a:cubicBezTo>
                  <a:cubicBezTo>
                    <a:pt x="8835" y="1051"/>
                    <a:pt x="4680" y="2742"/>
                    <a:pt x="1192" y="5206"/>
                  </a:cubicBezTo>
                  <a:cubicBezTo>
                    <a:pt x="799" y="5492"/>
                    <a:pt x="394" y="5790"/>
                    <a:pt x="1" y="6099"/>
                  </a:cubicBezTo>
                  <a:lnTo>
                    <a:pt x="108" y="6099"/>
                  </a:lnTo>
                  <a:cubicBezTo>
                    <a:pt x="477" y="5813"/>
                    <a:pt x="858" y="5516"/>
                    <a:pt x="1239" y="5254"/>
                  </a:cubicBezTo>
                  <a:cubicBezTo>
                    <a:pt x="4716" y="2801"/>
                    <a:pt x="8847" y="1110"/>
                    <a:pt x="13193" y="432"/>
                  </a:cubicBezTo>
                  <a:cubicBezTo>
                    <a:pt x="14721" y="189"/>
                    <a:pt x="16263" y="68"/>
                    <a:pt x="17795" y="68"/>
                  </a:cubicBezTo>
                  <a:cubicBezTo>
                    <a:pt x="20622" y="68"/>
                    <a:pt x="23419" y="479"/>
                    <a:pt x="26052" y="1289"/>
                  </a:cubicBezTo>
                  <a:cubicBezTo>
                    <a:pt x="27242" y="1670"/>
                    <a:pt x="28385" y="2158"/>
                    <a:pt x="29445" y="2742"/>
                  </a:cubicBezTo>
                  <a:lnTo>
                    <a:pt x="29445" y="2682"/>
                  </a:lnTo>
                  <a:cubicBezTo>
                    <a:pt x="28385" y="2099"/>
                    <a:pt x="27254" y="1611"/>
                    <a:pt x="26064" y="1230"/>
                  </a:cubicBezTo>
                  <a:cubicBezTo>
                    <a:pt x="23431" y="414"/>
                    <a:pt x="20639" y="1"/>
                    <a:pt x="178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8"/>
            <p:cNvSpPr/>
            <p:nvPr/>
          </p:nvSpPr>
          <p:spPr>
            <a:xfrm>
              <a:off x="1676400" y="3192350"/>
              <a:ext cx="709925" cy="126375"/>
            </a:xfrm>
            <a:custGeom>
              <a:rect b="b" l="l" r="r" t="t"/>
              <a:pathLst>
                <a:path extrusionOk="0" h="5055" w="28397">
                  <a:moveTo>
                    <a:pt x="16377" y="0"/>
                  </a:moveTo>
                  <a:cubicBezTo>
                    <a:pt x="14845" y="0"/>
                    <a:pt x="13304" y="121"/>
                    <a:pt x="11775" y="363"/>
                  </a:cubicBezTo>
                  <a:cubicBezTo>
                    <a:pt x="7501" y="1054"/>
                    <a:pt x="3441" y="2661"/>
                    <a:pt x="0" y="5054"/>
                  </a:cubicBezTo>
                  <a:lnTo>
                    <a:pt x="107" y="5054"/>
                  </a:lnTo>
                  <a:cubicBezTo>
                    <a:pt x="3512" y="2709"/>
                    <a:pt x="7549" y="1113"/>
                    <a:pt x="11775" y="446"/>
                  </a:cubicBezTo>
                  <a:cubicBezTo>
                    <a:pt x="13303" y="204"/>
                    <a:pt x="14845" y="83"/>
                    <a:pt x="16378" y="83"/>
                  </a:cubicBezTo>
                  <a:cubicBezTo>
                    <a:pt x="19204" y="83"/>
                    <a:pt x="22002" y="493"/>
                    <a:pt x="24634" y="1304"/>
                  </a:cubicBezTo>
                  <a:cubicBezTo>
                    <a:pt x="25991" y="1720"/>
                    <a:pt x="27265" y="2292"/>
                    <a:pt x="28396" y="2971"/>
                  </a:cubicBezTo>
                  <a:lnTo>
                    <a:pt x="28396" y="2899"/>
                  </a:lnTo>
                  <a:cubicBezTo>
                    <a:pt x="27289" y="2209"/>
                    <a:pt x="26003" y="1637"/>
                    <a:pt x="24670" y="1232"/>
                  </a:cubicBezTo>
                  <a:cubicBezTo>
                    <a:pt x="22019" y="413"/>
                    <a:pt x="19212" y="0"/>
                    <a:pt x="1637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8"/>
            <p:cNvSpPr/>
            <p:nvPr/>
          </p:nvSpPr>
          <p:spPr>
            <a:xfrm>
              <a:off x="1707650" y="3218325"/>
              <a:ext cx="679275" cy="100400"/>
            </a:xfrm>
            <a:custGeom>
              <a:rect b="b" l="l" r="r" t="t"/>
              <a:pathLst>
                <a:path extrusionOk="0" h="4016" w="27171">
                  <a:moveTo>
                    <a:pt x="14791" y="0"/>
                  </a:moveTo>
                  <a:cubicBezTo>
                    <a:pt x="13248" y="0"/>
                    <a:pt x="11696" y="124"/>
                    <a:pt x="10156" y="372"/>
                  </a:cubicBezTo>
                  <a:cubicBezTo>
                    <a:pt x="6537" y="955"/>
                    <a:pt x="3072" y="2205"/>
                    <a:pt x="0" y="4015"/>
                  </a:cubicBezTo>
                  <a:lnTo>
                    <a:pt x="119" y="4015"/>
                  </a:lnTo>
                  <a:cubicBezTo>
                    <a:pt x="3155" y="2229"/>
                    <a:pt x="6596" y="1015"/>
                    <a:pt x="10156" y="443"/>
                  </a:cubicBezTo>
                  <a:cubicBezTo>
                    <a:pt x="11673" y="206"/>
                    <a:pt x="13203" y="89"/>
                    <a:pt x="14725" y="89"/>
                  </a:cubicBezTo>
                  <a:cubicBezTo>
                    <a:pt x="17563" y="89"/>
                    <a:pt x="20372" y="499"/>
                    <a:pt x="23015" y="1312"/>
                  </a:cubicBezTo>
                  <a:cubicBezTo>
                    <a:pt x="24515" y="1765"/>
                    <a:pt x="25932" y="2420"/>
                    <a:pt x="27170" y="3217"/>
                  </a:cubicBezTo>
                  <a:lnTo>
                    <a:pt x="27170" y="3134"/>
                  </a:lnTo>
                  <a:cubicBezTo>
                    <a:pt x="25932" y="2336"/>
                    <a:pt x="24527" y="1693"/>
                    <a:pt x="23039" y="1229"/>
                  </a:cubicBezTo>
                  <a:cubicBezTo>
                    <a:pt x="20406" y="413"/>
                    <a:pt x="17614" y="0"/>
                    <a:pt x="147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8"/>
            <p:cNvSpPr/>
            <p:nvPr/>
          </p:nvSpPr>
          <p:spPr>
            <a:xfrm>
              <a:off x="1746050" y="3244225"/>
              <a:ext cx="624800" cy="74500"/>
            </a:xfrm>
            <a:custGeom>
              <a:rect b="b" l="l" r="r" t="t"/>
              <a:pathLst>
                <a:path extrusionOk="0" h="2980" w="24992">
                  <a:moveTo>
                    <a:pt x="12864" y="1"/>
                  </a:moveTo>
                  <a:cubicBezTo>
                    <a:pt x="11325" y="1"/>
                    <a:pt x="9776" y="124"/>
                    <a:pt x="8239" y="372"/>
                  </a:cubicBezTo>
                  <a:cubicBezTo>
                    <a:pt x="5358" y="836"/>
                    <a:pt x="2560" y="1729"/>
                    <a:pt x="0" y="2979"/>
                  </a:cubicBezTo>
                  <a:lnTo>
                    <a:pt x="155" y="2979"/>
                  </a:lnTo>
                  <a:cubicBezTo>
                    <a:pt x="2679" y="1765"/>
                    <a:pt x="5417" y="884"/>
                    <a:pt x="8251" y="431"/>
                  </a:cubicBezTo>
                  <a:cubicBezTo>
                    <a:pt x="9768" y="194"/>
                    <a:pt x="11296" y="76"/>
                    <a:pt x="12817" y="76"/>
                  </a:cubicBezTo>
                  <a:cubicBezTo>
                    <a:pt x="15652" y="76"/>
                    <a:pt x="18459" y="487"/>
                    <a:pt x="21110" y="1300"/>
                  </a:cubicBezTo>
                  <a:cubicBezTo>
                    <a:pt x="22467" y="1717"/>
                    <a:pt x="23741" y="2301"/>
                    <a:pt x="24884" y="2967"/>
                  </a:cubicBezTo>
                  <a:lnTo>
                    <a:pt x="24991" y="2967"/>
                  </a:lnTo>
                  <a:cubicBezTo>
                    <a:pt x="23836" y="2253"/>
                    <a:pt x="22503" y="1670"/>
                    <a:pt x="21122" y="1241"/>
                  </a:cubicBezTo>
                  <a:cubicBezTo>
                    <a:pt x="18486" y="416"/>
                    <a:pt x="15690" y="1"/>
                    <a:pt x="128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8"/>
            <p:cNvSpPr/>
            <p:nvPr/>
          </p:nvSpPr>
          <p:spPr>
            <a:xfrm>
              <a:off x="1796050" y="3270400"/>
              <a:ext cx="514975" cy="48325"/>
            </a:xfrm>
            <a:custGeom>
              <a:rect b="b" l="l" r="r" t="t"/>
              <a:pathLst>
                <a:path extrusionOk="0" h="1933" w="20599">
                  <a:moveTo>
                    <a:pt x="10482" y="1"/>
                  </a:moveTo>
                  <a:cubicBezTo>
                    <a:pt x="8938" y="1"/>
                    <a:pt x="7386" y="124"/>
                    <a:pt x="5846" y="372"/>
                  </a:cubicBezTo>
                  <a:cubicBezTo>
                    <a:pt x="3834" y="682"/>
                    <a:pt x="1870" y="1218"/>
                    <a:pt x="0" y="1932"/>
                  </a:cubicBezTo>
                  <a:lnTo>
                    <a:pt x="179" y="1932"/>
                  </a:lnTo>
                  <a:cubicBezTo>
                    <a:pt x="2012" y="1254"/>
                    <a:pt x="3917" y="742"/>
                    <a:pt x="5858" y="432"/>
                  </a:cubicBezTo>
                  <a:cubicBezTo>
                    <a:pt x="7386" y="189"/>
                    <a:pt x="8928" y="69"/>
                    <a:pt x="10461" y="69"/>
                  </a:cubicBezTo>
                  <a:cubicBezTo>
                    <a:pt x="13287" y="69"/>
                    <a:pt x="16085" y="479"/>
                    <a:pt x="18717" y="1289"/>
                  </a:cubicBezTo>
                  <a:cubicBezTo>
                    <a:pt x="19300" y="1468"/>
                    <a:pt x="19884" y="1682"/>
                    <a:pt x="20443" y="1920"/>
                  </a:cubicBezTo>
                  <a:lnTo>
                    <a:pt x="20598" y="1920"/>
                  </a:lnTo>
                  <a:cubicBezTo>
                    <a:pt x="20003" y="1658"/>
                    <a:pt x="19372" y="1432"/>
                    <a:pt x="18741" y="1230"/>
                  </a:cubicBezTo>
                  <a:cubicBezTo>
                    <a:pt x="16100" y="414"/>
                    <a:pt x="13305" y="1"/>
                    <a:pt x="1048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8"/>
            <p:cNvSpPr/>
            <p:nvPr/>
          </p:nvSpPr>
          <p:spPr>
            <a:xfrm>
              <a:off x="1868675" y="3296150"/>
              <a:ext cx="355425" cy="22275"/>
            </a:xfrm>
            <a:custGeom>
              <a:rect b="b" l="l" r="r" t="t"/>
              <a:pathLst>
                <a:path extrusionOk="0" h="891" w="14217">
                  <a:moveTo>
                    <a:pt x="7146" y="0"/>
                  </a:moveTo>
                  <a:cubicBezTo>
                    <a:pt x="5618" y="0"/>
                    <a:pt x="4082" y="121"/>
                    <a:pt x="2560" y="366"/>
                  </a:cubicBezTo>
                  <a:cubicBezTo>
                    <a:pt x="1691" y="497"/>
                    <a:pt x="846" y="676"/>
                    <a:pt x="0" y="890"/>
                  </a:cubicBezTo>
                  <a:lnTo>
                    <a:pt x="250" y="890"/>
                  </a:lnTo>
                  <a:cubicBezTo>
                    <a:pt x="1012" y="712"/>
                    <a:pt x="1786" y="545"/>
                    <a:pt x="2560" y="426"/>
                  </a:cubicBezTo>
                  <a:cubicBezTo>
                    <a:pt x="4073" y="186"/>
                    <a:pt x="5602" y="66"/>
                    <a:pt x="7122" y="66"/>
                  </a:cubicBezTo>
                  <a:cubicBezTo>
                    <a:pt x="9443" y="66"/>
                    <a:pt x="11747" y="344"/>
                    <a:pt x="13955" y="890"/>
                  </a:cubicBezTo>
                  <a:lnTo>
                    <a:pt x="14217" y="890"/>
                  </a:lnTo>
                  <a:cubicBezTo>
                    <a:pt x="11937" y="300"/>
                    <a:pt x="9551" y="0"/>
                    <a:pt x="714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8"/>
            <p:cNvSpPr/>
            <p:nvPr/>
          </p:nvSpPr>
          <p:spPr>
            <a:xfrm>
              <a:off x="1261450" y="3318400"/>
              <a:ext cx="80700" cy="1350"/>
            </a:xfrm>
            <a:custGeom>
              <a:rect b="b" l="l" r="r" t="t"/>
              <a:pathLst>
                <a:path extrusionOk="0" h="54" w="3228">
                  <a:moveTo>
                    <a:pt x="1" y="0"/>
                  </a:moveTo>
                  <a:cubicBezTo>
                    <a:pt x="554" y="36"/>
                    <a:pt x="1099" y="54"/>
                    <a:pt x="1636" y="54"/>
                  </a:cubicBezTo>
                  <a:cubicBezTo>
                    <a:pt x="2174" y="54"/>
                    <a:pt x="2703" y="36"/>
                    <a:pt x="322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8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8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8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8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8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29"/>
          <p:cNvSpPr/>
          <p:nvPr/>
        </p:nvSpPr>
        <p:spPr>
          <a:xfrm>
            <a:off x="2138550" y="1573975"/>
            <a:ext cx="4866900" cy="278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29"/>
          <p:cNvSpPr txBox="1"/>
          <p:nvPr>
            <p:ph idx="1" type="subTitle"/>
          </p:nvPr>
        </p:nvSpPr>
        <p:spPr>
          <a:xfrm>
            <a:off x="2296650" y="1747600"/>
            <a:ext cx="45507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154" name="Google Shape;115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55" name="Google Shape;1155;p29"/>
          <p:cNvGrpSpPr/>
          <p:nvPr/>
        </p:nvGrpSpPr>
        <p:grpSpPr>
          <a:xfrm rot="10800000">
            <a:off x="-13" y="-1"/>
            <a:ext cx="9142584" cy="1688125"/>
            <a:chOff x="410450" y="2958175"/>
            <a:chExt cx="1976775" cy="365000"/>
          </a:xfrm>
        </p:grpSpPr>
        <p:sp>
          <p:nvSpPr>
            <p:cNvPr id="1156" name="Google Shape;1156;p29"/>
            <p:cNvSpPr/>
            <p:nvPr/>
          </p:nvSpPr>
          <p:spPr>
            <a:xfrm>
              <a:off x="410750" y="3128425"/>
              <a:ext cx="850125" cy="190000"/>
            </a:xfrm>
            <a:custGeom>
              <a:rect b="b" l="l" r="r" t="t"/>
              <a:pathLst>
                <a:path extrusionOk="0" h="7600" w="34005">
                  <a:moveTo>
                    <a:pt x="6664" y="1"/>
                  </a:moveTo>
                  <a:cubicBezTo>
                    <a:pt x="4749" y="1"/>
                    <a:pt x="2976" y="280"/>
                    <a:pt x="1358" y="837"/>
                  </a:cubicBezTo>
                  <a:cubicBezTo>
                    <a:pt x="894" y="1003"/>
                    <a:pt x="429" y="1194"/>
                    <a:pt x="1" y="1420"/>
                  </a:cubicBezTo>
                  <a:lnTo>
                    <a:pt x="1" y="1479"/>
                  </a:lnTo>
                  <a:cubicBezTo>
                    <a:pt x="453" y="1253"/>
                    <a:pt x="906" y="1063"/>
                    <a:pt x="1382" y="896"/>
                  </a:cubicBezTo>
                  <a:cubicBezTo>
                    <a:pt x="2989" y="331"/>
                    <a:pt x="4751" y="50"/>
                    <a:pt x="6653" y="50"/>
                  </a:cubicBezTo>
                  <a:cubicBezTo>
                    <a:pt x="9120" y="50"/>
                    <a:pt x="11824" y="522"/>
                    <a:pt x="14741" y="1456"/>
                  </a:cubicBezTo>
                  <a:cubicBezTo>
                    <a:pt x="16919" y="2146"/>
                    <a:pt x="19063" y="3039"/>
                    <a:pt x="21146" y="3896"/>
                  </a:cubicBezTo>
                  <a:cubicBezTo>
                    <a:pt x="23206" y="4742"/>
                    <a:pt x="25313" y="5599"/>
                    <a:pt x="27456" y="6302"/>
                  </a:cubicBezTo>
                  <a:cubicBezTo>
                    <a:pt x="29528" y="6968"/>
                    <a:pt x="31493" y="7409"/>
                    <a:pt x="33338" y="7599"/>
                  </a:cubicBezTo>
                  <a:lnTo>
                    <a:pt x="34005" y="7599"/>
                  </a:lnTo>
                  <a:cubicBezTo>
                    <a:pt x="31981" y="7433"/>
                    <a:pt x="29814" y="6992"/>
                    <a:pt x="27492" y="6230"/>
                  </a:cubicBezTo>
                  <a:cubicBezTo>
                    <a:pt x="25349" y="5540"/>
                    <a:pt x="23230" y="4670"/>
                    <a:pt x="21182" y="3837"/>
                  </a:cubicBezTo>
                  <a:cubicBezTo>
                    <a:pt x="19098" y="2968"/>
                    <a:pt x="16931" y="2075"/>
                    <a:pt x="14752" y="1396"/>
                  </a:cubicBezTo>
                  <a:cubicBezTo>
                    <a:pt x="11836" y="464"/>
                    <a:pt x="9132" y="1"/>
                    <a:pt x="66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9"/>
            <p:cNvSpPr/>
            <p:nvPr/>
          </p:nvSpPr>
          <p:spPr>
            <a:xfrm>
              <a:off x="410450" y="3154025"/>
              <a:ext cx="704275" cy="164100"/>
            </a:xfrm>
            <a:custGeom>
              <a:rect b="b" l="l" r="r" t="t"/>
              <a:pathLst>
                <a:path extrusionOk="0" h="6564" w="28171">
                  <a:moveTo>
                    <a:pt x="6283" y="0"/>
                  </a:moveTo>
                  <a:cubicBezTo>
                    <a:pt x="4368" y="0"/>
                    <a:pt x="2595" y="280"/>
                    <a:pt x="977" y="836"/>
                  </a:cubicBezTo>
                  <a:cubicBezTo>
                    <a:pt x="656" y="956"/>
                    <a:pt x="322" y="1098"/>
                    <a:pt x="1" y="1229"/>
                  </a:cubicBezTo>
                  <a:lnTo>
                    <a:pt x="1" y="1289"/>
                  </a:lnTo>
                  <a:cubicBezTo>
                    <a:pt x="322" y="1134"/>
                    <a:pt x="656" y="1003"/>
                    <a:pt x="989" y="884"/>
                  </a:cubicBezTo>
                  <a:cubicBezTo>
                    <a:pt x="2607" y="334"/>
                    <a:pt x="4377" y="58"/>
                    <a:pt x="6286" y="58"/>
                  </a:cubicBezTo>
                  <a:cubicBezTo>
                    <a:pt x="8758" y="58"/>
                    <a:pt x="11462" y="522"/>
                    <a:pt x="14372" y="1456"/>
                  </a:cubicBezTo>
                  <a:cubicBezTo>
                    <a:pt x="16562" y="2158"/>
                    <a:pt x="18705" y="3051"/>
                    <a:pt x="20789" y="3896"/>
                  </a:cubicBezTo>
                  <a:cubicBezTo>
                    <a:pt x="22849" y="4742"/>
                    <a:pt x="24956" y="5611"/>
                    <a:pt x="27099" y="6301"/>
                  </a:cubicBezTo>
                  <a:cubicBezTo>
                    <a:pt x="27385" y="6397"/>
                    <a:pt x="27671" y="6480"/>
                    <a:pt x="27945" y="6563"/>
                  </a:cubicBezTo>
                  <a:lnTo>
                    <a:pt x="28171" y="6563"/>
                  </a:lnTo>
                  <a:cubicBezTo>
                    <a:pt x="27826" y="6468"/>
                    <a:pt x="27468" y="6349"/>
                    <a:pt x="27111" y="6230"/>
                  </a:cubicBezTo>
                  <a:cubicBezTo>
                    <a:pt x="24968" y="5551"/>
                    <a:pt x="22861" y="4670"/>
                    <a:pt x="20801" y="3837"/>
                  </a:cubicBezTo>
                  <a:cubicBezTo>
                    <a:pt x="18717" y="2968"/>
                    <a:pt x="16562" y="2075"/>
                    <a:pt x="14372" y="1396"/>
                  </a:cubicBezTo>
                  <a:cubicBezTo>
                    <a:pt x="11455" y="464"/>
                    <a:pt x="8751" y="0"/>
                    <a:pt x="6283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9"/>
            <p:cNvSpPr/>
            <p:nvPr/>
          </p:nvSpPr>
          <p:spPr>
            <a:xfrm>
              <a:off x="1442425" y="2958175"/>
              <a:ext cx="944200" cy="360250"/>
            </a:xfrm>
            <a:custGeom>
              <a:rect b="b" l="l" r="r" t="t"/>
              <a:pathLst>
                <a:path extrusionOk="0" h="14410" w="37768">
                  <a:moveTo>
                    <a:pt x="29211" y="0"/>
                  </a:moveTo>
                  <a:cubicBezTo>
                    <a:pt x="27667" y="0"/>
                    <a:pt x="26115" y="124"/>
                    <a:pt x="24575" y="372"/>
                  </a:cubicBezTo>
                  <a:cubicBezTo>
                    <a:pt x="20229" y="1062"/>
                    <a:pt x="16074" y="2741"/>
                    <a:pt x="12598" y="5206"/>
                  </a:cubicBezTo>
                  <a:cubicBezTo>
                    <a:pt x="11085" y="6277"/>
                    <a:pt x="9669" y="7516"/>
                    <a:pt x="8264" y="8706"/>
                  </a:cubicBezTo>
                  <a:cubicBezTo>
                    <a:pt x="5728" y="10897"/>
                    <a:pt x="3108" y="13147"/>
                    <a:pt x="1" y="14409"/>
                  </a:cubicBezTo>
                  <a:lnTo>
                    <a:pt x="167" y="14409"/>
                  </a:lnTo>
                  <a:cubicBezTo>
                    <a:pt x="3215" y="13147"/>
                    <a:pt x="5799" y="10909"/>
                    <a:pt x="8299" y="8754"/>
                  </a:cubicBezTo>
                  <a:cubicBezTo>
                    <a:pt x="9680" y="7563"/>
                    <a:pt x="11121" y="6313"/>
                    <a:pt x="12621" y="5253"/>
                  </a:cubicBezTo>
                  <a:cubicBezTo>
                    <a:pt x="16098" y="2801"/>
                    <a:pt x="20229" y="1122"/>
                    <a:pt x="24575" y="431"/>
                  </a:cubicBezTo>
                  <a:cubicBezTo>
                    <a:pt x="26103" y="189"/>
                    <a:pt x="27645" y="68"/>
                    <a:pt x="29178" y="68"/>
                  </a:cubicBezTo>
                  <a:cubicBezTo>
                    <a:pt x="32004" y="68"/>
                    <a:pt x="34802" y="478"/>
                    <a:pt x="37434" y="1289"/>
                  </a:cubicBezTo>
                  <a:cubicBezTo>
                    <a:pt x="37553" y="1336"/>
                    <a:pt x="37660" y="1372"/>
                    <a:pt x="37767" y="1396"/>
                  </a:cubicBezTo>
                  <a:lnTo>
                    <a:pt x="37767" y="1336"/>
                  </a:lnTo>
                  <a:cubicBezTo>
                    <a:pt x="37672" y="1312"/>
                    <a:pt x="37565" y="1265"/>
                    <a:pt x="37470" y="1229"/>
                  </a:cubicBezTo>
                  <a:cubicBezTo>
                    <a:pt x="34829" y="413"/>
                    <a:pt x="32034" y="0"/>
                    <a:pt x="2921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9"/>
            <p:cNvSpPr/>
            <p:nvPr/>
          </p:nvSpPr>
          <p:spPr>
            <a:xfrm>
              <a:off x="1485600" y="2984350"/>
              <a:ext cx="900725" cy="334075"/>
            </a:xfrm>
            <a:custGeom>
              <a:rect b="b" l="l" r="r" t="t"/>
              <a:pathLst>
                <a:path extrusionOk="0" h="13363" w="36029">
                  <a:moveTo>
                    <a:pt x="27099" y="1"/>
                  </a:moveTo>
                  <a:cubicBezTo>
                    <a:pt x="25554" y="1"/>
                    <a:pt x="24000" y="124"/>
                    <a:pt x="22455" y="373"/>
                  </a:cubicBezTo>
                  <a:cubicBezTo>
                    <a:pt x="18110" y="1051"/>
                    <a:pt x="13966" y="2730"/>
                    <a:pt x="10478" y="5207"/>
                  </a:cubicBezTo>
                  <a:cubicBezTo>
                    <a:pt x="8977" y="6278"/>
                    <a:pt x="7549" y="7516"/>
                    <a:pt x="6144" y="8707"/>
                  </a:cubicBezTo>
                  <a:cubicBezTo>
                    <a:pt x="4215" y="10374"/>
                    <a:pt x="2215" y="12100"/>
                    <a:pt x="0" y="13362"/>
                  </a:cubicBezTo>
                  <a:lnTo>
                    <a:pt x="119" y="13362"/>
                  </a:lnTo>
                  <a:cubicBezTo>
                    <a:pt x="2310" y="12100"/>
                    <a:pt x="4263" y="10398"/>
                    <a:pt x="6179" y="8743"/>
                  </a:cubicBezTo>
                  <a:cubicBezTo>
                    <a:pt x="7561" y="7552"/>
                    <a:pt x="9001" y="6302"/>
                    <a:pt x="10513" y="5242"/>
                  </a:cubicBezTo>
                  <a:cubicBezTo>
                    <a:pt x="13978" y="2790"/>
                    <a:pt x="18110" y="1111"/>
                    <a:pt x="22455" y="432"/>
                  </a:cubicBezTo>
                  <a:cubicBezTo>
                    <a:pt x="23988" y="189"/>
                    <a:pt x="25530" y="69"/>
                    <a:pt x="27063" y="69"/>
                  </a:cubicBezTo>
                  <a:cubicBezTo>
                    <a:pt x="29889" y="69"/>
                    <a:pt x="32682" y="479"/>
                    <a:pt x="35314" y="1289"/>
                  </a:cubicBezTo>
                  <a:cubicBezTo>
                    <a:pt x="35552" y="1361"/>
                    <a:pt x="35790" y="1432"/>
                    <a:pt x="36028" y="1528"/>
                  </a:cubicBezTo>
                  <a:lnTo>
                    <a:pt x="36028" y="1468"/>
                  </a:lnTo>
                  <a:cubicBezTo>
                    <a:pt x="35826" y="1397"/>
                    <a:pt x="35588" y="1301"/>
                    <a:pt x="35350" y="1230"/>
                  </a:cubicBezTo>
                  <a:cubicBezTo>
                    <a:pt x="32717" y="414"/>
                    <a:pt x="29925" y="1"/>
                    <a:pt x="2709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9"/>
            <p:cNvSpPr/>
            <p:nvPr/>
          </p:nvSpPr>
          <p:spPr>
            <a:xfrm>
              <a:off x="410450" y="3180200"/>
              <a:ext cx="616475" cy="137925"/>
            </a:xfrm>
            <a:custGeom>
              <a:rect b="b" l="l" r="r" t="t"/>
              <a:pathLst>
                <a:path extrusionOk="0" h="5517" w="24659">
                  <a:moveTo>
                    <a:pt x="5912" y="0"/>
                  </a:moveTo>
                  <a:cubicBezTo>
                    <a:pt x="3993" y="0"/>
                    <a:pt x="2217" y="280"/>
                    <a:pt x="596" y="837"/>
                  </a:cubicBezTo>
                  <a:cubicBezTo>
                    <a:pt x="406" y="897"/>
                    <a:pt x="203" y="980"/>
                    <a:pt x="1" y="1063"/>
                  </a:cubicBezTo>
                  <a:lnTo>
                    <a:pt x="1" y="1123"/>
                  </a:lnTo>
                  <a:cubicBezTo>
                    <a:pt x="191" y="1028"/>
                    <a:pt x="406" y="956"/>
                    <a:pt x="608" y="885"/>
                  </a:cubicBezTo>
                  <a:cubicBezTo>
                    <a:pt x="2239" y="332"/>
                    <a:pt x="4016" y="54"/>
                    <a:pt x="5932" y="54"/>
                  </a:cubicBezTo>
                  <a:cubicBezTo>
                    <a:pt x="8394" y="54"/>
                    <a:pt x="11085" y="514"/>
                    <a:pt x="13991" y="1444"/>
                  </a:cubicBezTo>
                  <a:cubicBezTo>
                    <a:pt x="16181" y="2147"/>
                    <a:pt x="18324" y="3040"/>
                    <a:pt x="20408" y="3885"/>
                  </a:cubicBezTo>
                  <a:cubicBezTo>
                    <a:pt x="21742" y="4445"/>
                    <a:pt x="23099" y="5004"/>
                    <a:pt x="24480" y="5516"/>
                  </a:cubicBezTo>
                  <a:lnTo>
                    <a:pt x="24659" y="5516"/>
                  </a:lnTo>
                  <a:cubicBezTo>
                    <a:pt x="23230" y="4969"/>
                    <a:pt x="21801" y="4397"/>
                    <a:pt x="20420" y="3826"/>
                  </a:cubicBezTo>
                  <a:cubicBezTo>
                    <a:pt x="18336" y="2968"/>
                    <a:pt x="16181" y="2075"/>
                    <a:pt x="13991" y="1385"/>
                  </a:cubicBezTo>
                  <a:cubicBezTo>
                    <a:pt x="11078" y="461"/>
                    <a:pt x="8377" y="0"/>
                    <a:pt x="5912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9"/>
            <p:cNvSpPr/>
            <p:nvPr/>
          </p:nvSpPr>
          <p:spPr>
            <a:xfrm>
              <a:off x="1517150" y="3010250"/>
              <a:ext cx="869775" cy="308475"/>
            </a:xfrm>
            <a:custGeom>
              <a:rect b="b" l="l" r="r" t="t"/>
              <a:pathLst>
                <a:path extrusionOk="0" h="12339" w="34791">
                  <a:moveTo>
                    <a:pt x="25465" y="1"/>
                  </a:moveTo>
                  <a:cubicBezTo>
                    <a:pt x="23922" y="1"/>
                    <a:pt x="22368" y="124"/>
                    <a:pt x="20824" y="372"/>
                  </a:cubicBezTo>
                  <a:cubicBezTo>
                    <a:pt x="16478" y="1063"/>
                    <a:pt x="12323" y="2742"/>
                    <a:pt x="8847" y="5206"/>
                  </a:cubicBezTo>
                  <a:cubicBezTo>
                    <a:pt x="7346" y="6278"/>
                    <a:pt x="5918" y="7516"/>
                    <a:pt x="4513" y="8707"/>
                  </a:cubicBezTo>
                  <a:cubicBezTo>
                    <a:pt x="3060" y="9957"/>
                    <a:pt x="1584" y="11243"/>
                    <a:pt x="0" y="12338"/>
                  </a:cubicBezTo>
                  <a:lnTo>
                    <a:pt x="107" y="12338"/>
                  </a:lnTo>
                  <a:cubicBezTo>
                    <a:pt x="1655" y="11255"/>
                    <a:pt x="3120" y="10005"/>
                    <a:pt x="4548" y="8766"/>
                  </a:cubicBezTo>
                  <a:cubicBezTo>
                    <a:pt x="5929" y="7576"/>
                    <a:pt x="7370" y="6326"/>
                    <a:pt x="8870" y="5266"/>
                  </a:cubicBezTo>
                  <a:cubicBezTo>
                    <a:pt x="12347" y="2813"/>
                    <a:pt x="16478" y="1134"/>
                    <a:pt x="20824" y="444"/>
                  </a:cubicBezTo>
                  <a:cubicBezTo>
                    <a:pt x="22341" y="207"/>
                    <a:pt x="23871" y="89"/>
                    <a:pt x="25393" y="89"/>
                  </a:cubicBezTo>
                  <a:cubicBezTo>
                    <a:pt x="28231" y="89"/>
                    <a:pt x="31040" y="499"/>
                    <a:pt x="33683" y="1313"/>
                  </a:cubicBezTo>
                  <a:cubicBezTo>
                    <a:pt x="34052" y="1432"/>
                    <a:pt x="34409" y="1563"/>
                    <a:pt x="34790" y="1694"/>
                  </a:cubicBezTo>
                  <a:lnTo>
                    <a:pt x="34790" y="1635"/>
                  </a:lnTo>
                  <a:cubicBezTo>
                    <a:pt x="34433" y="1480"/>
                    <a:pt x="34076" y="1337"/>
                    <a:pt x="33719" y="1230"/>
                  </a:cubicBezTo>
                  <a:cubicBezTo>
                    <a:pt x="31078" y="414"/>
                    <a:pt x="28288" y="1"/>
                    <a:pt x="25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9"/>
            <p:cNvSpPr/>
            <p:nvPr/>
          </p:nvSpPr>
          <p:spPr>
            <a:xfrm>
              <a:off x="410450" y="3206125"/>
              <a:ext cx="540275" cy="112300"/>
            </a:xfrm>
            <a:custGeom>
              <a:rect b="b" l="l" r="r" t="t"/>
              <a:pathLst>
                <a:path extrusionOk="0" h="4492" w="21611">
                  <a:moveTo>
                    <a:pt x="5509" y="0"/>
                  </a:moveTo>
                  <a:cubicBezTo>
                    <a:pt x="3594" y="0"/>
                    <a:pt x="1821" y="279"/>
                    <a:pt x="203" y="836"/>
                  </a:cubicBezTo>
                  <a:cubicBezTo>
                    <a:pt x="144" y="872"/>
                    <a:pt x="60" y="884"/>
                    <a:pt x="1" y="919"/>
                  </a:cubicBezTo>
                  <a:lnTo>
                    <a:pt x="1" y="979"/>
                  </a:lnTo>
                  <a:lnTo>
                    <a:pt x="215" y="884"/>
                  </a:lnTo>
                  <a:cubicBezTo>
                    <a:pt x="1844" y="334"/>
                    <a:pt x="3615" y="57"/>
                    <a:pt x="5522" y="57"/>
                  </a:cubicBezTo>
                  <a:cubicBezTo>
                    <a:pt x="7991" y="57"/>
                    <a:pt x="10688" y="521"/>
                    <a:pt x="13598" y="1455"/>
                  </a:cubicBezTo>
                  <a:cubicBezTo>
                    <a:pt x="15788" y="2158"/>
                    <a:pt x="17932" y="3051"/>
                    <a:pt x="20015" y="3896"/>
                  </a:cubicBezTo>
                  <a:cubicBezTo>
                    <a:pt x="20491" y="4086"/>
                    <a:pt x="20968" y="4277"/>
                    <a:pt x="21444" y="4491"/>
                  </a:cubicBezTo>
                  <a:lnTo>
                    <a:pt x="21611" y="4491"/>
                  </a:lnTo>
                  <a:cubicBezTo>
                    <a:pt x="21087" y="4277"/>
                    <a:pt x="20551" y="4063"/>
                    <a:pt x="20027" y="3836"/>
                  </a:cubicBezTo>
                  <a:cubicBezTo>
                    <a:pt x="17943" y="2967"/>
                    <a:pt x="15788" y="2074"/>
                    <a:pt x="13598" y="1396"/>
                  </a:cubicBezTo>
                  <a:cubicBezTo>
                    <a:pt x="10682" y="464"/>
                    <a:pt x="7977" y="0"/>
                    <a:pt x="550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9"/>
            <p:cNvSpPr/>
            <p:nvPr/>
          </p:nvSpPr>
          <p:spPr>
            <a:xfrm>
              <a:off x="1543050" y="3036450"/>
              <a:ext cx="844175" cy="282275"/>
            </a:xfrm>
            <a:custGeom>
              <a:rect b="b" l="l" r="r" t="t"/>
              <a:pathLst>
                <a:path extrusionOk="0" h="11291" w="33767">
                  <a:moveTo>
                    <a:pt x="24042" y="1"/>
                  </a:moveTo>
                  <a:cubicBezTo>
                    <a:pt x="22499" y="1"/>
                    <a:pt x="20947" y="124"/>
                    <a:pt x="19407" y="372"/>
                  </a:cubicBezTo>
                  <a:cubicBezTo>
                    <a:pt x="15061" y="1051"/>
                    <a:pt x="10906" y="2730"/>
                    <a:pt x="7430" y="5206"/>
                  </a:cubicBezTo>
                  <a:cubicBezTo>
                    <a:pt x="5917" y="6278"/>
                    <a:pt x="4489" y="7516"/>
                    <a:pt x="3096" y="8707"/>
                  </a:cubicBezTo>
                  <a:cubicBezTo>
                    <a:pt x="2084" y="9564"/>
                    <a:pt x="1060" y="10457"/>
                    <a:pt x="0" y="11290"/>
                  </a:cubicBezTo>
                  <a:lnTo>
                    <a:pt x="107" y="11290"/>
                  </a:lnTo>
                  <a:cubicBezTo>
                    <a:pt x="1143" y="10469"/>
                    <a:pt x="2155" y="9611"/>
                    <a:pt x="3131" y="8766"/>
                  </a:cubicBezTo>
                  <a:cubicBezTo>
                    <a:pt x="4524" y="7575"/>
                    <a:pt x="5965" y="6325"/>
                    <a:pt x="7465" y="5266"/>
                  </a:cubicBezTo>
                  <a:cubicBezTo>
                    <a:pt x="10942" y="2813"/>
                    <a:pt x="15073" y="1122"/>
                    <a:pt x="19419" y="444"/>
                  </a:cubicBezTo>
                  <a:cubicBezTo>
                    <a:pt x="20947" y="201"/>
                    <a:pt x="22489" y="80"/>
                    <a:pt x="24021" y="80"/>
                  </a:cubicBezTo>
                  <a:cubicBezTo>
                    <a:pt x="26848" y="80"/>
                    <a:pt x="29645" y="490"/>
                    <a:pt x="32278" y="1301"/>
                  </a:cubicBezTo>
                  <a:cubicBezTo>
                    <a:pt x="32790" y="1456"/>
                    <a:pt x="33278" y="1634"/>
                    <a:pt x="33766" y="1837"/>
                  </a:cubicBezTo>
                  <a:lnTo>
                    <a:pt x="33766" y="1777"/>
                  </a:lnTo>
                  <a:cubicBezTo>
                    <a:pt x="33278" y="1563"/>
                    <a:pt x="32790" y="1372"/>
                    <a:pt x="32290" y="1229"/>
                  </a:cubicBezTo>
                  <a:cubicBezTo>
                    <a:pt x="29657" y="413"/>
                    <a:pt x="26865" y="1"/>
                    <a:pt x="2404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9"/>
            <p:cNvSpPr/>
            <p:nvPr/>
          </p:nvSpPr>
          <p:spPr>
            <a:xfrm>
              <a:off x="410750" y="3232250"/>
              <a:ext cx="467650" cy="86175"/>
            </a:xfrm>
            <a:custGeom>
              <a:rect b="b" l="l" r="r" t="t"/>
              <a:pathLst>
                <a:path extrusionOk="0" h="3447" w="18706">
                  <a:moveTo>
                    <a:pt x="5165" y="1"/>
                  </a:moveTo>
                  <a:cubicBezTo>
                    <a:pt x="3307" y="1"/>
                    <a:pt x="1582" y="264"/>
                    <a:pt x="1" y="791"/>
                  </a:cubicBezTo>
                  <a:lnTo>
                    <a:pt x="1" y="851"/>
                  </a:lnTo>
                  <a:cubicBezTo>
                    <a:pt x="1582" y="323"/>
                    <a:pt x="3307" y="60"/>
                    <a:pt x="5164" y="60"/>
                  </a:cubicBezTo>
                  <a:cubicBezTo>
                    <a:pt x="7625" y="60"/>
                    <a:pt x="10318" y="523"/>
                    <a:pt x="13217" y="1446"/>
                  </a:cubicBezTo>
                  <a:cubicBezTo>
                    <a:pt x="15014" y="2029"/>
                    <a:pt x="16800" y="2732"/>
                    <a:pt x="18551" y="3446"/>
                  </a:cubicBezTo>
                  <a:lnTo>
                    <a:pt x="18705" y="3446"/>
                  </a:lnTo>
                  <a:cubicBezTo>
                    <a:pt x="16919" y="2720"/>
                    <a:pt x="15086" y="1982"/>
                    <a:pt x="13228" y="1387"/>
                  </a:cubicBezTo>
                  <a:cubicBezTo>
                    <a:pt x="10323" y="463"/>
                    <a:pt x="7627" y="1"/>
                    <a:pt x="51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9"/>
            <p:cNvSpPr/>
            <p:nvPr/>
          </p:nvSpPr>
          <p:spPr>
            <a:xfrm>
              <a:off x="1565650" y="3062350"/>
              <a:ext cx="821275" cy="256075"/>
            </a:xfrm>
            <a:custGeom>
              <a:rect b="b" l="l" r="r" t="t"/>
              <a:pathLst>
                <a:path extrusionOk="0" h="10243" w="32851">
                  <a:moveTo>
                    <a:pt x="22751" y="0"/>
                  </a:moveTo>
                  <a:cubicBezTo>
                    <a:pt x="21208" y="0"/>
                    <a:pt x="19655" y="124"/>
                    <a:pt x="18110" y="372"/>
                  </a:cubicBezTo>
                  <a:cubicBezTo>
                    <a:pt x="13765" y="1063"/>
                    <a:pt x="9621" y="2741"/>
                    <a:pt x="6133" y="5206"/>
                  </a:cubicBezTo>
                  <a:cubicBezTo>
                    <a:pt x="4632" y="6278"/>
                    <a:pt x="3204" y="7516"/>
                    <a:pt x="1799" y="8706"/>
                  </a:cubicBezTo>
                  <a:cubicBezTo>
                    <a:pt x="1203" y="9230"/>
                    <a:pt x="608" y="9730"/>
                    <a:pt x="1" y="10242"/>
                  </a:cubicBezTo>
                  <a:lnTo>
                    <a:pt x="96" y="10242"/>
                  </a:lnTo>
                  <a:cubicBezTo>
                    <a:pt x="691" y="9754"/>
                    <a:pt x="1263" y="9242"/>
                    <a:pt x="1846" y="8754"/>
                  </a:cubicBezTo>
                  <a:cubicBezTo>
                    <a:pt x="3227" y="7563"/>
                    <a:pt x="4680" y="6313"/>
                    <a:pt x="6180" y="5254"/>
                  </a:cubicBezTo>
                  <a:cubicBezTo>
                    <a:pt x="9645" y="2801"/>
                    <a:pt x="13788" y="1122"/>
                    <a:pt x="18134" y="432"/>
                  </a:cubicBezTo>
                  <a:cubicBezTo>
                    <a:pt x="19662" y="189"/>
                    <a:pt x="21202" y="68"/>
                    <a:pt x="22734" y="68"/>
                  </a:cubicBezTo>
                  <a:cubicBezTo>
                    <a:pt x="25557" y="68"/>
                    <a:pt x="28353" y="478"/>
                    <a:pt x="30993" y="1289"/>
                  </a:cubicBezTo>
                  <a:cubicBezTo>
                    <a:pt x="31624" y="1491"/>
                    <a:pt x="32255" y="1729"/>
                    <a:pt x="32850" y="1991"/>
                  </a:cubicBezTo>
                  <a:lnTo>
                    <a:pt x="32850" y="1932"/>
                  </a:lnTo>
                  <a:cubicBezTo>
                    <a:pt x="32255" y="1658"/>
                    <a:pt x="31648" y="1432"/>
                    <a:pt x="31005" y="1229"/>
                  </a:cubicBezTo>
                  <a:cubicBezTo>
                    <a:pt x="28364" y="413"/>
                    <a:pt x="25574" y="0"/>
                    <a:pt x="2275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9"/>
            <p:cNvSpPr/>
            <p:nvPr/>
          </p:nvSpPr>
          <p:spPr>
            <a:xfrm>
              <a:off x="411050" y="3257825"/>
              <a:ext cx="392625" cy="60300"/>
            </a:xfrm>
            <a:custGeom>
              <a:rect b="b" l="l" r="r" t="t"/>
              <a:pathLst>
                <a:path extrusionOk="0" h="2412" w="15705">
                  <a:moveTo>
                    <a:pt x="4749" y="0"/>
                  </a:moveTo>
                  <a:cubicBezTo>
                    <a:pt x="3053" y="0"/>
                    <a:pt x="1469" y="220"/>
                    <a:pt x="1" y="661"/>
                  </a:cubicBezTo>
                  <a:lnTo>
                    <a:pt x="1" y="721"/>
                  </a:lnTo>
                  <a:cubicBezTo>
                    <a:pt x="1461" y="284"/>
                    <a:pt x="3043" y="65"/>
                    <a:pt x="4737" y="65"/>
                  </a:cubicBezTo>
                  <a:cubicBezTo>
                    <a:pt x="7201" y="65"/>
                    <a:pt x="9903" y="528"/>
                    <a:pt x="12824" y="1459"/>
                  </a:cubicBezTo>
                  <a:cubicBezTo>
                    <a:pt x="13728" y="1733"/>
                    <a:pt x="14621" y="2066"/>
                    <a:pt x="15526" y="2411"/>
                  </a:cubicBezTo>
                  <a:lnTo>
                    <a:pt x="15705" y="2411"/>
                  </a:lnTo>
                  <a:cubicBezTo>
                    <a:pt x="14752" y="2054"/>
                    <a:pt x="13800" y="1697"/>
                    <a:pt x="12847" y="1399"/>
                  </a:cubicBezTo>
                  <a:cubicBezTo>
                    <a:pt x="9924" y="467"/>
                    <a:pt x="7219" y="0"/>
                    <a:pt x="474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9"/>
            <p:cNvSpPr/>
            <p:nvPr/>
          </p:nvSpPr>
          <p:spPr>
            <a:xfrm>
              <a:off x="411050" y="3284275"/>
              <a:ext cx="309300" cy="34150"/>
            </a:xfrm>
            <a:custGeom>
              <a:rect b="b" l="l" r="r" t="t"/>
              <a:pathLst>
                <a:path extrusionOk="0" h="1366" w="12372">
                  <a:moveTo>
                    <a:pt x="4378" y="0"/>
                  </a:moveTo>
                  <a:cubicBezTo>
                    <a:pt x="2824" y="0"/>
                    <a:pt x="1362" y="185"/>
                    <a:pt x="1" y="556"/>
                  </a:cubicBezTo>
                  <a:lnTo>
                    <a:pt x="1" y="615"/>
                  </a:lnTo>
                  <a:cubicBezTo>
                    <a:pt x="1362" y="248"/>
                    <a:pt x="2823" y="63"/>
                    <a:pt x="4380" y="63"/>
                  </a:cubicBezTo>
                  <a:cubicBezTo>
                    <a:pt x="6758" y="63"/>
                    <a:pt x="9357" y="495"/>
                    <a:pt x="12157" y="1365"/>
                  </a:cubicBezTo>
                  <a:lnTo>
                    <a:pt x="12371" y="1365"/>
                  </a:lnTo>
                  <a:cubicBezTo>
                    <a:pt x="9491" y="456"/>
                    <a:pt x="6819" y="0"/>
                    <a:pt x="437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9"/>
            <p:cNvSpPr/>
            <p:nvPr/>
          </p:nvSpPr>
          <p:spPr>
            <a:xfrm>
              <a:off x="1586500" y="3088175"/>
              <a:ext cx="800125" cy="230250"/>
            </a:xfrm>
            <a:custGeom>
              <a:rect b="b" l="l" r="r" t="t"/>
              <a:pathLst>
                <a:path extrusionOk="0" h="9210" w="32005">
                  <a:moveTo>
                    <a:pt x="21497" y="0"/>
                  </a:moveTo>
                  <a:cubicBezTo>
                    <a:pt x="19965" y="0"/>
                    <a:pt x="18424" y="121"/>
                    <a:pt x="16895" y="363"/>
                  </a:cubicBezTo>
                  <a:cubicBezTo>
                    <a:pt x="12550" y="1065"/>
                    <a:pt x="8394" y="2732"/>
                    <a:pt x="4918" y="5209"/>
                  </a:cubicBezTo>
                  <a:cubicBezTo>
                    <a:pt x="3406" y="6280"/>
                    <a:pt x="1977" y="7507"/>
                    <a:pt x="584" y="8697"/>
                  </a:cubicBezTo>
                  <a:cubicBezTo>
                    <a:pt x="381" y="8876"/>
                    <a:pt x="191" y="9031"/>
                    <a:pt x="0" y="9209"/>
                  </a:cubicBezTo>
                  <a:lnTo>
                    <a:pt x="96" y="9209"/>
                  </a:lnTo>
                  <a:cubicBezTo>
                    <a:pt x="274" y="9055"/>
                    <a:pt x="453" y="8900"/>
                    <a:pt x="608" y="8745"/>
                  </a:cubicBezTo>
                  <a:cubicBezTo>
                    <a:pt x="2001" y="7554"/>
                    <a:pt x="3441" y="6304"/>
                    <a:pt x="4941" y="5245"/>
                  </a:cubicBezTo>
                  <a:cubicBezTo>
                    <a:pt x="8406" y="2792"/>
                    <a:pt x="12550" y="1113"/>
                    <a:pt x="16895" y="422"/>
                  </a:cubicBezTo>
                  <a:cubicBezTo>
                    <a:pt x="18412" y="186"/>
                    <a:pt x="19942" y="68"/>
                    <a:pt x="21464" y="68"/>
                  </a:cubicBezTo>
                  <a:cubicBezTo>
                    <a:pt x="24302" y="68"/>
                    <a:pt x="27111" y="478"/>
                    <a:pt x="29754" y="1292"/>
                  </a:cubicBezTo>
                  <a:cubicBezTo>
                    <a:pt x="30528" y="1530"/>
                    <a:pt x="31290" y="1827"/>
                    <a:pt x="32004" y="2149"/>
                  </a:cubicBezTo>
                  <a:lnTo>
                    <a:pt x="32004" y="2089"/>
                  </a:lnTo>
                  <a:cubicBezTo>
                    <a:pt x="31314" y="1768"/>
                    <a:pt x="30564" y="1470"/>
                    <a:pt x="29778" y="1232"/>
                  </a:cubicBezTo>
                  <a:cubicBezTo>
                    <a:pt x="27135" y="413"/>
                    <a:pt x="24331" y="0"/>
                    <a:pt x="2149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9"/>
            <p:cNvSpPr/>
            <p:nvPr/>
          </p:nvSpPr>
          <p:spPr>
            <a:xfrm>
              <a:off x="425625" y="3310350"/>
              <a:ext cx="178625" cy="8075"/>
            </a:xfrm>
            <a:custGeom>
              <a:rect b="b" l="l" r="r" t="t"/>
              <a:pathLst>
                <a:path extrusionOk="0" h="323" w="7145">
                  <a:moveTo>
                    <a:pt x="3412" y="1"/>
                  </a:moveTo>
                  <a:cubicBezTo>
                    <a:pt x="2218" y="1"/>
                    <a:pt x="1078" y="108"/>
                    <a:pt x="1" y="322"/>
                  </a:cubicBezTo>
                  <a:lnTo>
                    <a:pt x="346" y="322"/>
                  </a:lnTo>
                  <a:cubicBezTo>
                    <a:pt x="1328" y="144"/>
                    <a:pt x="2355" y="54"/>
                    <a:pt x="3425" y="54"/>
                  </a:cubicBezTo>
                  <a:cubicBezTo>
                    <a:pt x="4496" y="54"/>
                    <a:pt x="5609" y="144"/>
                    <a:pt x="6764" y="322"/>
                  </a:cubicBezTo>
                  <a:lnTo>
                    <a:pt x="7145" y="322"/>
                  </a:lnTo>
                  <a:cubicBezTo>
                    <a:pt x="5853" y="108"/>
                    <a:pt x="4606" y="1"/>
                    <a:pt x="341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9"/>
            <p:cNvSpPr/>
            <p:nvPr/>
          </p:nvSpPr>
          <p:spPr>
            <a:xfrm>
              <a:off x="1607325" y="3114150"/>
              <a:ext cx="779600" cy="204575"/>
            </a:xfrm>
            <a:custGeom>
              <a:rect b="b" l="l" r="r" t="t"/>
              <a:pathLst>
                <a:path extrusionOk="0" h="8183" w="31184">
                  <a:moveTo>
                    <a:pt x="20328" y="0"/>
                  </a:moveTo>
                  <a:cubicBezTo>
                    <a:pt x="18785" y="0"/>
                    <a:pt x="17233" y="123"/>
                    <a:pt x="15693" y="372"/>
                  </a:cubicBezTo>
                  <a:cubicBezTo>
                    <a:pt x="11347" y="1050"/>
                    <a:pt x="7192" y="2741"/>
                    <a:pt x="3704" y="5206"/>
                  </a:cubicBezTo>
                  <a:cubicBezTo>
                    <a:pt x="2430" y="6111"/>
                    <a:pt x="1191" y="7146"/>
                    <a:pt x="1" y="8182"/>
                  </a:cubicBezTo>
                  <a:lnTo>
                    <a:pt x="96" y="8182"/>
                  </a:lnTo>
                  <a:cubicBezTo>
                    <a:pt x="1263" y="7170"/>
                    <a:pt x="2489" y="6158"/>
                    <a:pt x="3739" y="5265"/>
                  </a:cubicBezTo>
                  <a:cubicBezTo>
                    <a:pt x="7204" y="2812"/>
                    <a:pt x="11347" y="1134"/>
                    <a:pt x="15693" y="443"/>
                  </a:cubicBezTo>
                  <a:cubicBezTo>
                    <a:pt x="17210" y="206"/>
                    <a:pt x="18739" y="88"/>
                    <a:pt x="20259" y="88"/>
                  </a:cubicBezTo>
                  <a:cubicBezTo>
                    <a:pt x="23094" y="88"/>
                    <a:pt x="25901" y="499"/>
                    <a:pt x="28552" y="1312"/>
                  </a:cubicBezTo>
                  <a:cubicBezTo>
                    <a:pt x="29469" y="1586"/>
                    <a:pt x="30350" y="1943"/>
                    <a:pt x="31183" y="2360"/>
                  </a:cubicBezTo>
                  <a:lnTo>
                    <a:pt x="31183" y="2301"/>
                  </a:lnTo>
                  <a:cubicBezTo>
                    <a:pt x="30362" y="1872"/>
                    <a:pt x="29481" y="1515"/>
                    <a:pt x="28576" y="1229"/>
                  </a:cubicBezTo>
                  <a:cubicBezTo>
                    <a:pt x="25943" y="413"/>
                    <a:pt x="23151" y="0"/>
                    <a:pt x="2032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9"/>
            <p:cNvSpPr/>
            <p:nvPr/>
          </p:nvSpPr>
          <p:spPr>
            <a:xfrm>
              <a:off x="1628475" y="3140250"/>
              <a:ext cx="758450" cy="178475"/>
            </a:xfrm>
            <a:custGeom>
              <a:rect b="b" l="l" r="r" t="t"/>
              <a:pathLst>
                <a:path extrusionOk="0" h="7139" w="30338">
                  <a:moveTo>
                    <a:pt x="19056" y="1"/>
                  </a:moveTo>
                  <a:cubicBezTo>
                    <a:pt x="17524" y="1"/>
                    <a:pt x="15983" y="121"/>
                    <a:pt x="14454" y="364"/>
                  </a:cubicBezTo>
                  <a:cubicBezTo>
                    <a:pt x="10109" y="1054"/>
                    <a:pt x="5953" y="2733"/>
                    <a:pt x="2477" y="5209"/>
                  </a:cubicBezTo>
                  <a:cubicBezTo>
                    <a:pt x="1631" y="5805"/>
                    <a:pt x="810" y="6471"/>
                    <a:pt x="0" y="7138"/>
                  </a:cubicBezTo>
                  <a:lnTo>
                    <a:pt x="95" y="7138"/>
                  </a:lnTo>
                  <a:cubicBezTo>
                    <a:pt x="881" y="6483"/>
                    <a:pt x="1679" y="5840"/>
                    <a:pt x="2524" y="5245"/>
                  </a:cubicBezTo>
                  <a:cubicBezTo>
                    <a:pt x="5989" y="2792"/>
                    <a:pt x="10120" y="1114"/>
                    <a:pt x="14466" y="423"/>
                  </a:cubicBezTo>
                  <a:cubicBezTo>
                    <a:pt x="15983" y="186"/>
                    <a:pt x="17513" y="68"/>
                    <a:pt x="19035" y="68"/>
                  </a:cubicBezTo>
                  <a:cubicBezTo>
                    <a:pt x="21873" y="68"/>
                    <a:pt x="24682" y="478"/>
                    <a:pt x="27325" y="1292"/>
                  </a:cubicBezTo>
                  <a:cubicBezTo>
                    <a:pt x="28385" y="1614"/>
                    <a:pt x="29397" y="2030"/>
                    <a:pt x="30337" y="2542"/>
                  </a:cubicBezTo>
                  <a:lnTo>
                    <a:pt x="30337" y="2471"/>
                  </a:lnTo>
                  <a:cubicBezTo>
                    <a:pt x="29397" y="1971"/>
                    <a:pt x="28397" y="1554"/>
                    <a:pt x="27349" y="1233"/>
                  </a:cubicBezTo>
                  <a:cubicBezTo>
                    <a:pt x="24698" y="413"/>
                    <a:pt x="21891" y="1"/>
                    <a:pt x="1905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9"/>
            <p:cNvSpPr/>
            <p:nvPr/>
          </p:nvSpPr>
          <p:spPr>
            <a:xfrm>
              <a:off x="1651075" y="3166225"/>
              <a:ext cx="736150" cy="152500"/>
            </a:xfrm>
            <a:custGeom>
              <a:rect b="b" l="l" r="r" t="t"/>
              <a:pathLst>
                <a:path extrusionOk="0" h="6100" w="29446">
                  <a:moveTo>
                    <a:pt x="17816" y="1"/>
                  </a:moveTo>
                  <a:cubicBezTo>
                    <a:pt x="16273" y="1"/>
                    <a:pt x="14721" y="124"/>
                    <a:pt x="13181" y="372"/>
                  </a:cubicBezTo>
                  <a:cubicBezTo>
                    <a:pt x="8835" y="1051"/>
                    <a:pt x="4680" y="2742"/>
                    <a:pt x="1192" y="5206"/>
                  </a:cubicBezTo>
                  <a:cubicBezTo>
                    <a:pt x="799" y="5492"/>
                    <a:pt x="394" y="5790"/>
                    <a:pt x="1" y="6099"/>
                  </a:cubicBezTo>
                  <a:lnTo>
                    <a:pt x="108" y="6099"/>
                  </a:lnTo>
                  <a:cubicBezTo>
                    <a:pt x="477" y="5813"/>
                    <a:pt x="858" y="5516"/>
                    <a:pt x="1239" y="5254"/>
                  </a:cubicBezTo>
                  <a:cubicBezTo>
                    <a:pt x="4716" y="2801"/>
                    <a:pt x="8847" y="1110"/>
                    <a:pt x="13193" y="432"/>
                  </a:cubicBezTo>
                  <a:cubicBezTo>
                    <a:pt x="14721" y="189"/>
                    <a:pt x="16263" y="68"/>
                    <a:pt x="17795" y="68"/>
                  </a:cubicBezTo>
                  <a:cubicBezTo>
                    <a:pt x="20622" y="68"/>
                    <a:pt x="23419" y="479"/>
                    <a:pt x="26052" y="1289"/>
                  </a:cubicBezTo>
                  <a:cubicBezTo>
                    <a:pt x="27242" y="1670"/>
                    <a:pt x="28385" y="2158"/>
                    <a:pt x="29445" y="2742"/>
                  </a:cubicBezTo>
                  <a:lnTo>
                    <a:pt x="29445" y="2682"/>
                  </a:lnTo>
                  <a:cubicBezTo>
                    <a:pt x="28385" y="2099"/>
                    <a:pt x="27254" y="1611"/>
                    <a:pt x="26064" y="1230"/>
                  </a:cubicBezTo>
                  <a:cubicBezTo>
                    <a:pt x="23431" y="414"/>
                    <a:pt x="20639" y="1"/>
                    <a:pt x="178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9"/>
            <p:cNvSpPr/>
            <p:nvPr/>
          </p:nvSpPr>
          <p:spPr>
            <a:xfrm>
              <a:off x="1676400" y="3192350"/>
              <a:ext cx="709925" cy="126375"/>
            </a:xfrm>
            <a:custGeom>
              <a:rect b="b" l="l" r="r" t="t"/>
              <a:pathLst>
                <a:path extrusionOk="0" h="5055" w="28397">
                  <a:moveTo>
                    <a:pt x="16377" y="0"/>
                  </a:moveTo>
                  <a:cubicBezTo>
                    <a:pt x="14845" y="0"/>
                    <a:pt x="13304" y="121"/>
                    <a:pt x="11775" y="363"/>
                  </a:cubicBezTo>
                  <a:cubicBezTo>
                    <a:pt x="7501" y="1054"/>
                    <a:pt x="3441" y="2661"/>
                    <a:pt x="0" y="5054"/>
                  </a:cubicBezTo>
                  <a:lnTo>
                    <a:pt x="107" y="5054"/>
                  </a:lnTo>
                  <a:cubicBezTo>
                    <a:pt x="3512" y="2709"/>
                    <a:pt x="7549" y="1113"/>
                    <a:pt x="11775" y="446"/>
                  </a:cubicBezTo>
                  <a:cubicBezTo>
                    <a:pt x="13303" y="204"/>
                    <a:pt x="14845" y="83"/>
                    <a:pt x="16378" y="83"/>
                  </a:cubicBezTo>
                  <a:cubicBezTo>
                    <a:pt x="19204" y="83"/>
                    <a:pt x="22002" y="493"/>
                    <a:pt x="24634" y="1304"/>
                  </a:cubicBezTo>
                  <a:cubicBezTo>
                    <a:pt x="25991" y="1720"/>
                    <a:pt x="27265" y="2292"/>
                    <a:pt x="28396" y="2971"/>
                  </a:cubicBezTo>
                  <a:lnTo>
                    <a:pt x="28396" y="2899"/>
                  </a:lnTo>
                  <a:cubicBezTo>
                    <a:pt x="27289" y="2209"/>
                    <a:pt x="26003" y="1637"/>
                    <a:pt x="24670" y="1232"/>
                  </a:cubicBezTo>
                  <a:cubicBezTo>
                    <a:pt x="22019" y="413"/>
                    <a:pt x="19212" y="0"/>
                    <a:pt x="1637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9"/>
            <p:cNvSpPr/>
            <p:nvPr/>
          </p:nvSpPr>
          <p:spPr>
            <a:xfrm>
              <a:off x="1707650" y="3218325"/>
              <a:ext cx="679275" cy="100400"/>
            </a:xfrm>
            <a:custGeom>
              <a:rect b="b" l="l" r="r" t="t"/>
              <a:pathLst>
                <a:path extrusionOk="0" h="4016" w="27171">
                  <a:moveTo>
                    <a:pt x="14791" y="0"/>
                  </a:moveTo>
                  <a:cubicBezTo>
                    <a:pt x="13248" y="0"/>
                    <a:pt x="11696" y="124"/>
                    <a:pt x="10156" y="372"/>
                  </a:cubicBezTo>
                  <a:cubicBezTo>
                    <a:pt x="6537" y="955"/>
                    <a:pt x="3072" y="2205"/>
                    <a:pt x="0" y="4015"/>
                  </a:cubicBezTo>
                  <a:lnTo>
                    <a:pt x="119" y="4015"/>
                  </a:lnTo>
                  <a:cubicBezTo>
                    <a:pt x="3155" y="2229"/>
                    <a:pt x="6596" y="1015"/>
                    <a:pt x="10156" y="443"/>
                  </a:cubicBezTo>
                  <a:cubicBezTo>
                    <a:pt x="11673" y="206"/>
                    <a:pt x="13203" y="89"/>
                    <a:pt x="14725" y="89"/>
                  </a:cubicBezTo>
                  <a:cubicBezTo>
                    <a:pt x="17563" y="89"/>
                    <a:pt x="20372" y="499"/>
                    <a:pt x="23015" y="1312"/>
                  </a:cubicBezTo>
                  <a:cubicBezTo>
                    <a:pt x="24515" y="1765"/>
                    <a:pt x="25932" y="2420"/>
                    <a:pt x="27170" y="3217"/>
                  </a:cubicBezTo>
                  <a:lnTo>
                    <a:pt x="27170" y="3134"/>
                  </a:lnTo>
                  <a:cubicBezTo>
                    <a:pt x="25932" y="2336"/>
                    <a:pt x="24527" y="1693"/>
                    <a:pt x="23039" y="1229"/>
                  </a:cubicBezTo>
                  <a:cubicBezTo>
                    <a:pt x="20406" y="413"/>
                    <a:pt x="17614" y="0"/>
                    <a:pt x="147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9"/>
            <p:cNvSpPr/>
            <p:nvPr/>
          </p:nvSpPr>
          <p:spPr>
            <a:xfrm>
              <a:off x="1746050" y="3244225"/>
              <a:ext cx="624800" cy="74500"/>
            </a:xfrm>
            <a:custGeom>
              <a:rect b="b" l="l" r="r" t="t"/>
              <a:pathLst>
                <a:path extrusionOk="0" h="2980" w="24992">
                  <a:moveTo>
                    <a:pt x="12864" y="1"/>
                  </a:moveTo>
                  <a:cubicBezTo>
                    <a:pt x="11325" y="1"/>
                    <a:pt x="9776" y="124"/>
                    <a:pt x="8239" y="372"/>
                  </a:cubicBezTo>
                  <a:cubicBezTo>
                    <a:pt x="5358" y="836"/>
                    <a:pt x="2560" y="1729"/>
                    <a:pt x="0" y="2979"/>
                  </a:cubicBezTo>
                  <a:lnTo>
                    <a:pt x="155" y="2979"/>
                  </a:lnTo>
                  <a:cubicBezTo>
                    <a:pt x="2679" y="1765"/>
                    <a:pt x="5417" y="884"/>
                    <a:pt x="8251" y="431"/>
                  </a:cubicBezTo>
                  <a:cubicBezTo>
                    <a:pt x="9768" y="194"/>
                    <a:pt x="11296" y="76"/>
                    <a:pt x="12817" y="76"/>
                  </a:cubicBezTo>
                  <a:cubicBezTo>
                    <a:pt x="15652" y="76"/>
                    <a:pt x="18459" y="487"/>
                    <a:pt x="21110" y="1300"/>
                  </a:cubicBezTo>
                  <a:cubicBezTo>
                    <a:pt x="22467" y="1717"/>
                    <a:pt x="23741" y="2301"/>
                    <a:pt x="24884" y="2967"/>
                  </a:cubicBezTo>
                  <a:lnTo>
                    <a:pt x="24991" y="2967"/>
                  </a:lnTo>
                  <a:cubicBezTo>
                    <a:pt x="23836" y="2253"/>
                    <a:pt x="22503" y="1670"/>
                    <a:pt x="21122" y="1241"/>
                  </a:cubicBezTo>
                  <a:cubicBezTo>
                    <a:pt x="18486" y="416"/>
                    <a:pt x="15690" y="1"/>
                    <a:pt x="128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9"/>
            <p:cNvSpPr/>
            <p:nvPr/>
          </p:nvSpPr>
          <p:spPr>
            <a:xfrm>
              <a:off x="1796050" y="3270400"/>
              <a:ext cx="514975" cy="48325"/>
            </a:xfrm>
            <a:custGeom>
              <a:rect b="b" l="l" r="r" t="t"/>
              <a:pathLst>
                <a:path extrusionOk="0" h="1933" w="20599">
                  <a:moveTo>
                    <a:pt x="10482" y="1"/>
                  </a:moveTo>
                  <a:cubicBezTo>
                    <a:pt x="8938" y="1"/>
                    <a:pt x="7386" y="124"/>
                    <a:pt x="5846" y="372"/>
                  </a:cubicBezTo>
                  <a:cubicBezTo>
                    <a:pt x="3834" y="682"/>
                    <a:pt x="1870" y="1218"/>
                    <a:pt x="0" y="1932"/>
                  </a:cubicBezTo>
                  <a:lnTo>
                    <a:pt x="179" y="1932"/>
                  </a:lnTo>
                  <a:cubicBezTo>
                    <a:pt x="2012" y="1254"/>
                    <a:pt x="3917" y="742"/>
                    <a:pt x="5858" y="432"/>
                  </a:cubicBezTo>
                  <a:cubicBezTo>
                    <a:pt x="7386" y="189"/>
                    <a:pt x="8928" y="69"/>
                    <a:pt x="10461" y="69"/>
                  </a:cubicBezTo>
                  <a:cubicBezTo>
                    <a:pt x="13287" y="69"/>
                    <a:pt x="16085" y="479"/>
                    <a:pt x="18717" y="1289"/>
                  </a:cubicBezTo>
                  <a:cubicBezTo>
                    <a:pt x="19300" y="1468"/>
                    <a:pt x="19884" y="1682"/>
                    <a:pt x="20443" y="1920"/>
                  </a:cubicBezTo>
                  <a:lnTo>
                    <a:pt x="20598" y="1920"/>
                  </a:lnTo>
                  <a:cubicBezTo>
                    <a:pt x="20003" y="1658"/>
                    <a:pt x="19372" y="1432"/>
                    <a:pt x="18741" y="1230"/>
                  </a:cubicBezTo>
                  <a:cubicBezTo>
                    <a:pt x="16100" y="414"/>
                    <a:pt x="13305" y="1"/>
                    <a:pt x="1048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9"/>
            <p:cNvSpPr/>
            <p:nvPr/>
          </p:nvSpPr>
          <p:spPr>
            <a:xfrm>
              <a:off x="1868675" y="3296150"/>
              <a:ext cx="355425" cy="22275"/>
            </a:xfrm>
            <a:custGeom>
              <a:rect b="b" l="l" r="r" t="t"/>
              <a:pathLst>
                <a:path extrusionOk="0" h="891" w="14217">
                  <a:moveTo>
                    <a:pt x="7146" y="0"/>
                  </a:moveTo>
                  <a:cubicBezTo>
                    <a:pt x="5618" y="0"/>
                    <a:pt x="4082" y="121"/>
                    <a:pt x="2560" y="366"/>
                  </a:cubicBezTo>
                  <a:cubicBezTo>
                    <a:pt x="1691" y="497"/>
                    <a:pt x="846" y="676"/>
                    <a:pt x="0" y="890"/>
                  </a:cubicBezTo>
                  <a:lnTo>
                    <a:pt x="250" y="890"/>
                  </a:lnTo>
                  <a:cubicBezTo>
                    <a:pt x="1012" y="712"/>
                    <a:pt x="1786" y="545"/>
                    <a:pt x="2560" y="426"/>
                  </a:cubicBezTo>
                  <a:cubicBezTo>
                    <a:pt x="4073" y="186"/>
                    <a:pt x="5602" y="66"/>
                    <a:pt x="7122" y="66"/>
                  </a:cubicBezTo>
                  <a:cubicBezTo>
                    <a:pt x="9443" y="66"/>
                    <a:pt x="11747" y="344"/>
                    <a:pt x="13955" y="890"/>
                  </a:cubicBezTo>
                  <a:lnTo>
                    <a:pt x="14217" y="890"/>
                  </a:lnTo>
                  <a:cubicBezTo>
                    <a:pt x="11937" y="300"/>
                    <a:pt x="9551" y="0"/>
                    <a:pt x="714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9"/>
            <p:cNvSpPr/>
            <p:nvPr/>
          </p:nvSpPr>
          <p:spPr>
            <a:xfrm>
              <a:off x="1261450" y="3318400"/>
              <a:ext cx="80700" cy="1350"/>
            </a:xfrm>
            <a:custGeom>
              <a:rect b="b" l="l" r="r" t="t"/>
              <a:pathLst>
                <a:path extrusionOk="0" h="54" w="3228">
                  <a:moveTo>
                    <a:pt x="1" y="0"/>
                  </a:moveTo>
                  <a:cubicBezTo>
                    <a:pt x="554" y="36"/>
                    <a:pt x="1099" y="54"/>
                    <a:pt x="1636" y="54"/>
                  </a:cubicBezTo>
                  <a:cubicBezTo>
                    <a:pt x="2174" y="54"/>
                    <a:pt x="2703" y="36"/>
                    <a:pt x="322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9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9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9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9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29"/>
          <p:cNvGrpSpPr/>
          <p:nvPr/>
        </p:nvGrpSpPr>
        <p:grpSpPr>
          <a:xfrm flipH="1">
            <a:off x="80" y="3058317"/>
            <a:ext cx="2622438" cy="2085022"/>
            <a:chOff x="5005075" y="2239400"/>
            <a:chExt cx="749525" cy="595925"/>
          </a:xfrm>
        </p:grpSpPr>
        <p:sp>
          <p:nvSpPr>
            <p:cNvPr id="1184" name="Google Shape;1184;p29"/>
            <p:cNvSpPr/>
            <p:nvPr/>
          </p:nvSpPr>
          <p:spPr>
            <a:xfrm>
              <a:off x="5005075" y="2239400"/>
              <a:ext cx="748925" cy="595925"/>
            </a:xfrm>
            <a:custGeom>
              <a:rect b="b" l="l" r="r" t="t"/>
              <a:pathLst>
                <a:path extrusionOk="0" h="23837" w="29957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9"/>
            <p:cNvSpPr/>
            <p:nvPr/>
          </p:nvSpPr>
          <p:spPr>
            <a:xfrm>
              <a:off x="5043775" y="2286125"/>
              <a:ext cx="710825" cy="549200"/>
            </a:xfrm>
            <a:custGeom>
              <a:rect b="b" l="l" r="r" t="t"/>
              <a:pathLst>
                <a:path extrusionOk="0" h="21968" w="28433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9"/>
            <p:cNvSpPr/>
            <p:nvPr/>
          </p:nvSpPr>
          <p:spPr>
            <a:xfrm>
              <a:off x="5082175" y="2323325"/>
              <a:ext cx="671525" cy="512000"/>
            </a:xfrm>
            <a:custGeom>
              <a:rect b="b" l="l" r="r" t="t"/>
              <a:pathLst>
                <a:path extrusionOk="0" h="20480" w="26861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9"/>
            <p:cNvSpPr/>
            <p:nvPr/>
          </p:nvSpPr>
          <p:spPr>
            <a:xfrm>
              <a:off x="5121175" y="2355475"/>
              <a:ext cx="632825" cy="479850"/>
            </a:xfrm>
            <a:custGeom>
              <a:rect b="b" l="l" r="r" t="t"/>
              <a:pathLst>
                <a:path extrusionOk="0" h="19194" w="25313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5160150" y="2382575"/>
              <a:ext cx="594150" cy="452750"/>
            </a:xfrm>
            <a:custGeom>
              <a:rect b="b" l="l" r="r" t="t"/>
              <a:pathLst>
                <a:path extrusionOk="0" h="18110" w="23766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5198850" y="2407575"/>
              <a:ext cx="555150" cy="427750"/>
            </a:xfrm>
            <a:custGeom>
              <a:rect b="b" l="l" r="r" t="t"/>
              <a:pathLst>
                <a:path extrusionOk="0" h="17110" w="22206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5238450" y="2429900"/>
              <a:ext cx="515550" cy="405425"/>
            </a:xfrm>
            <a:custGeom>
              <a:rect b="b" l="l" r="r" t="t"/>
              <a:pathLst>
                <a:path extrusionOk="0" h="16217" w="20622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5277425" y="2451025"/>
              <a:ext cx="476575" cy="384300"/>
            </a:xfrm>
            <a:custGeom>
              <a:rect b="b" l="l" r="r" t="t"/>
              <a:pathLst>
                <a:path extrusionOk="0" h="15372" w="19063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5317325" y="2471850"/>
              <a:ext cx="436675" cy="363175"/>
            </a:xfrm>
            <a:custGeom>
              <a:rect b="b" l="l" r="r" t="t"/>
              <a:pathLst>
                <a:path extrusionOk="0" h="14527" w="17467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5356600" y="2493000"/>
              <a:ext cx="397400" cy="342025"/>
            </a:xfrm>
            <a:custGeom>
              <a:rect b="b" l="l" r="r" t="t"/>
              <a:pathLst>
                <a:path extrusionOk="0" h="13681" w="15896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5396500" y="2514725"/>
              <a:ext cx="357200" cy="320300"/>
            </a:xfrm>
            <a:custGeom>
              <a:rect b="b" l="l" r="r" t="t"/>
              <a:pathLst>
                <a:path extrusionOk="0" h="12812" w="14288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5436675" y="2538250"/>
              <a:ext cx="317025" cy="296775"/>
            </a:xfrm>
            <a:custGeom>
              <a:rect b="b" l="l" r="r" t="t"/>
              <a:pathLst>
                <a:path extrusionOk="0" h="11871" w="12681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5476875" y="2563850"/>
              <a:ext cx="276825" cy="271175"/>
            </a:xfrm>
            <a:custGeom>
              <a:rect b="b" l="l" r="r" t="t"/>
              <a:pathLst>
                <a:path extrusionOk="0" h="10847" w="11073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5517350" y="2592425"/>
              <a:ext cx="236650" cy="242900"/>
            </a:xfrm>
            <a:custGeom>
              <a:rect b="b" l="l" r="r" t="t"/>
              <a:pathLst>
                <a:path extrusionOk="0" h="9716" w="9466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8" name="Google Shape;1198;p29"/>
          <p:cNvGrpSpPr/>
          <p:nvPr/>
        </p:nvGrpSpPr>
        <p:grpSpPr>
          <a:xfrm>
            <a:off x="6519854" y="3058198"/>
            <a:ext cx="2622438" cy="2085022"/>
            <a:chOff x="5005075" y="2239400"/>
            <a:chExt cx="749525" cy="595925"/>
          </a:xfrm>
        </p:grpSpPr>
        <p:sp>
          <p:nvSpPr>
            <p:cNvPr id="1199" name="Google Shape;1199;p29"/>
            <p:cNvSpPr/>
            <p:nvPr/>
          </p:nvSpPr>
          <p:spPr>
            <a:xfrm>
              <a:off x="5005075" y="2239400"/>
              <a:ext cx="748925" cy="595925"/>
            </a:xfrm>
            <a:custGeom>
              <a:rect b="b" l="l" r="r" t="t"/>
              <a:pathLst>
                <a:path extrusionOk="0" h="23837" w="29957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9"/>
            <p:cNvSpPr/>
            <p:nvPr/>
          </p:nvSpPr>
          <p:spPr>
            <a:xfrm>
              <a:off x="5043775" y="2286125"/>
              <a:ext cx="710825" cy="549200"/>
            </a:xfrm>
            <a:custGeom>
              <a:rect b="b" l="l" r="r" t="t"/>
              <a:pathLst>
                <a:path extrusionOk="0" h="21968" w="28433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5082175" y="2323325"/>
              <a:ext cx="671525" cy="512000"/>
            </a:xfrm>
            <a:custGeom>
              <a:rect b="b" l="l" r="r" t="t"/>
              <a:pathLst>
                <a:path extrusionOk="0" h="20480" w="26861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5121175" y="2355475"/>
              <a:ext cx="632825" cy="479850"/>
            </a:xfrm>
            <a:custGeom>
              <a:rect b="b" l="l" r="r" t="t"/>
              <a:pathLst>
                <a:path extrusionOk="0" h="19194" w="25313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9"/>
            <p:cNvSpPr/>
            <p:nvPr/>
          </p:nvSpPr>
          <p:spPr>
            <a:xfrm>
              <a:off x="5160150" y="2382575"/>
              <a:ext cx="594150" cy="452750"/>
            </a:xfrm>
            <a:custGeom>
              <a:rect b="b" l="l" r="r" t="t"/>
              <a:pathLst>
                <a:path extrusionOk="0" h="18110" w="23766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5198850" y="2407575"/>
              <a:ext cx="555150" cy="427750"/>
            </a:xfrm>
            <a:custGeom>
              <a:rect b="b" l="l" r="r" t="t"/>
              <a:pathLst>
                <a:path extrusionOk="0" h="17110" w="22206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9"/>
            <p:cNvSpPr/>
            <p:nvPr/>
          </p:nvSpPr>
          <p:spPr>
            <a:xfrm>
              <a:off x="5238450" y="2429900"/>
              <a:ext cx="515550" cy="405425"/>
            </a:xfrm>
            <a:custGeom>
              <a:rect b="b" l="l" r="r" t="t"/>
              <a:pathLst>
                <a:path extrusionOk="0" h="16217" w="20622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9"/>
            <p:cNvSpPr/>
            <p:nvPr/>
          </p:nvSpPr>
          <p:spPr>
            <a:xfrm>
              <a:off x="5277425" y="2451025"/>
              <a:ext cx="476575" cy="384300"/>
            </a:xfrm>
            <a:custGeom>
              <a:rect b="b" l="l" r="r" t="t"/>
              <a:pathLst>
                <a:path extrusionOk="0" h="15372" w="19063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5317325" y="2471850"/>
              <a:ext cx="436675" cy="363175"/>
            </a:xfrm>
            <a:custGeom>
              <a:rect b="b" l="l" r="r" t="t"/>
              <a:pathLst>
                <a:path extrusionOk="0" h="14527" w="17467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9"/>
            <p:cNvSpPr/>
            <p:nvPr/>
          </p:nvSpPr>
          <p:spPr>
            <a:xfrm>
              <a:off x="5356600" y="2493000"/>
              <a:ext cx="397400" cy="342025"/>
            </a:xfrm>
            <a:custGeom>
              <a:rect b="b" l="l" r="r" t="t"/>
              <a:pathLst>
                <a:path extrusionOk="0" h="13681" w="15896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9"/>
            <p:cNvSpPr/>
            <p:nvPr/>
          </p:nvSpPr>
          <p:spPr>
            <a:xfrm>
              <a:off x="5396500" y="2514725"/>
              <a:ext cx="357200" cy="320300"/>
            </a:xfrm>
            <a:custGeom>
              <a:rect b="b" l="l" r="r" t="t"/>
              <a:pathLst>
                <a:path extrusionOk="0" h="12812" w="14288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9"/>
            <p:cNvSpPr/>
            <p:nvPr/>
          </p:nvSpPr>
          <p:spPr>
            <a:xfrm>
              <a:off x="5436675" y="2538250"/>
              <a:ext cx="317025" cy="296775"/>
            </a:xfrm>
            <a:custGeom>
              <a:rect b="b" l="l" r="r" t="t"/>
              <a:pathLst>
                <a:path extrusionOk="0" h="11871" w="12681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9"/>
            <p:cNvSpPr/>
            <p:nvPr/>
          </p:nvSpPr>
          <p:spPr>
            <a:xfrm>
              <a:off x="5476875" y="2563850"/>
              <a:ext cx="276825" cy="271175"/>
            </a:xfrm>
            <a:custGeom>
              <a:rect b="b" l="l" r="r" t="t"/>
              <a:pathLst>
                <a:path extrusionOk="0" h="10847" w="11073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9"/>
            <p:cNvSpPr/>
            <p:nvPr/>
          </p:nvSpPr>
          <p:spPr>
            <a:xfrm>
              <a:off x="5517350" y="2592425"/>
              <a:ext cx="236650" cy="242900"/>
            </a:xfrm>
            <a:custGeom>
              <a:rect b="b" l="l" r="r" t="t"/>
              <a:pathLst>
                <a:path extrusionOk="0" h="9716" w="9466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35"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4" name="Google Shape;1214;p30"/>
          <p:cNvGrpSpPr/>
          <p:nvPr/>
        </p:nvGrpSpPr>
        <p:grpSpPr>
          <a:xfrm rot="5400000">
            <a:off x="-9479" y="3560346"/>
            <a:ext cx="1583812" cy="1564849"/>
            <a:chOff x="3884100" y="2447750"/>
            <a:chExt cx="843575" cy="833475"/>
          </a:xfrm>
        </p:grpSpPr>
        <p:sp>
          <p:nvSpPr>
            <p:cNvPr id="1215" name="Google Shape;1215;p30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0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0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0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0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0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5" name="Google Shape;1235;p30"/>
          <p:cNvSpPr/>
          <p:nvPr/>
        </p:nvSpPr>
        <p:spPr>
          <a:xfrm>
            <a:off x="3158000" y="645389"/>
            <a:ext cx="5169600" cy="264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30"/>
          <p:cNvSpPr/>
          <p:nvPr/>
        </p:nvSpPr>
        <p:spPr>
          <a:xfrm>
            <a:off x="3186091" y="3589989"/>
            <a:ext cx="5113200" cy="853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30"/>
          <p:cNvSpPr txBox="1"/>
          <p:nvPr>
            <p:ph type="title"/>
          </p:nvPr>
        </p:nvSpPr>
        <p:spPr>
          <a:xfrm>
            <a:off x="3565625" y="3658489"/>
            <a:ext cx="4354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38" name="Google Shape;1238;p30"/>
          <p:cNvSpPr txBox="1"/>
          <p:nvPr>
            <p:ph idx="1" type="subTitle"/>
          </p:nvPr>
        </p:nvSpPr>
        <p:spPr>
          <a:xfrm>
            <a:off x="3195759" y="1009120"/>
            <a:ext cx="5094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4"/>
          <p:cNvGrpSpPr/>
          <p:nvPr/>
        </p:nvGrpSpPr>
        <p:grpSpPr>
          <a:xfrm rot="-5400000">
            <a:off x="7183104" y="10710"/>
            <a:ext cx="1971594" cy="1950177"/>
            <a:chOff x="4016550" y="2577825"/>
            <a:chExt cx="711125" cy="703400"/>
          </a:xfrm>
        </p:grpSpPr>
        <p:sp>
          <p:nvSpPr>
            <p:cNvPr id="95" name="Google Shape;95;p4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4"/>
          <p:cNvGrpSpPr/>
          <p:nvPr/>
        </p:nvGrpSpPr>
        <p:grpSpPr>
          <a:xfrm flipH="1" rot="5400000">
            <a:off x="-10704" y="10710"/>
            <a:ext cx="1971594" cy="1950177"/>
            <a:chOff x="4016550" y="2577825"/>
            <a:chExt cx="711125" cy="703400"/>
          </a:xfrm>
        </p:grpSpPr>
        <p:sp>
          <p:nvSpPr>
            <p:cNvPr id="113" name="Google Shape;113;p4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4"/>
          <p:cNvSpPr/>
          <p:nvPr/>
        </p:nvSpPr>
        <p:spPr>
          <a:xfrm>
            <a:off x="544850" y="1131625"/>
            <a:ext cx="8054400" cy="3623100"/>
          </a:xfrm>
          <a:prstGeom prst="roundRect">
            <a:avLst>
              <a:gd fmla="val 4881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" name="Google Shape;132;p4"/>
          <p:cNvSpPr txBox="1"/>
          <p:nvPr>
            <p:ph idx="1" type="body"/>
          </p:nvPr>
        </p:nvSpPr>
        <p:spPr>
          <a:xfrm>
            <a:off x="720000" y="1162775"/>
            <a:ext cx="7704000" cy="3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100"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"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0" name="Google Shape;1240;p31"/>
          <p:cNvGrpSpPr/>
          <p:nvPr/>
        </p:nvGrpSpPr>
        <p:grpSpPr>
          <a:xfrm rot="10800000">
            <a:off x="-13" y="-1"/>
            <a:ext cx="9142584" cy="1688125"/>
            <a:chOff x="410450" y="2958175"/>
            <a:chExt cx="1976775" cy="365000"/>
          </a:xfrm>
        </p:grpSpPr>
        <p:sp>
          <p:nvSpPr>
            <p:cNvPr id="1241" name="Google Shape;1241;p31"/>
            <p:cNvSpPr/>
            <p:nvPr/>
          </p:nvSpPr>
          <p:spPr>
            <a:xfrm>
              <a:off x="410750" y="3128425"/>
              <a:ext cx="850125" cy="190000"/>
            </a:xfrm>
            <a:custGeom>
              <a:rect b="b" l="l" r="r" t="t"/>
              <a:pathLst>
                <a:path extrusionOk="0" h="7600" w="34005">
                  <a:moveTo>
                    <a:pt x="6664" y="1"/>
                  </a:moveTo>
                  <a:cubicBezTo>
                    <a:pt x="4749" y="1"/>
                    <a:pt x="2976" y="280"/>
                    <a:pt x="1358" y="837"/>
                  </a:cubicBezTo>
                  <a:cubicBezTo>
                    <a:pt x="894" y="1003"/>
                    <a:pt x="429" y="1194"/>
                    <a:pt x="1" y="1420"/>
                  </a:cubicBezTo>
                  <a:lnTo>
                    <a:pt x="1" y="1479"/>
                  </a:lnTo>
                  <a:cubicBezTo>
                    <a:pt x="453" y="1253"/>
                    <a:pt x="906" y="1063"/>
                    <a:pt x="1382" y="896"/>
                  </a:cubicBezTo>
                  <a:cubicBezTo>
                    <a:pt x="2989" y="331"/>
                    <a:pt x="4751" y="50"/>
                    <a:pt x="6653" y="50"/>
                  </a:cubicBezTo>
                  <a:cubicBezTo>
                    <a:pt x="9120" y="50"/>
                    <a:pt x="11824" y="522"/>
                    <a:pt x="14741" y="1456"/>
                  </a:cubicBezTo>
                  <a:cubicBezTo>
                    <a:pt x="16919" y="2146"/>
                    <a:pt x="19063" y="3039"/>
                    <a:pt x="21146" y="3896"/>
                  </a:cubicBezTo>
                  <a:cubicBezTo>
                    <a:pt x="23206" y="4742"/>
                    <a:pt x="25313" y="5599"/>
                    <a:pt x="27456" y="6302"/>
                  </a:cubicBezTo>
                  <a:cubicBezTo>
                    <a:pt x="29528" y="6968"/>
                    <a:pt x="31493" y="7409"/>
                    <a:pt x="33338" y="7599"/>
                  </a:cubicBezTo>
                  <a:lnTo>
                    <a:pt x="34005" y="7599"/>
                  </a:lnTo>
                  <a:cubicBezTo>
                    <a:pt x="31981" y="7433"/>
                    <a:pt x="29814" y="6992"/>
                    <a:pt x="27492" y="6230"/>
                  </a:cubicBezTo>
                  <a:cubicBezTo>
                    <a:pt x="25349" y="5540"/>
                    <a:pt x="23230" y="4670"/>
                    <a:pt x="21182" y="3837"/>
                  </a:cubicBezTo>
                  <a:cubicBezTo>
                    <a:pt x="19098" y="2968"/>
                    <a:pt x="16931" y="2075"/>
                    <a:pt x="14752" y="1396"/>
                  </a:cubicBezTo>
                  <a:cubicBezTo>
                    <a:pt x="11836" y="464"/>
                    <a:pt x="9132" y="1"/>
                    <a:pt x="66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>
              <a:off x="410450" y="3154025"/>
              <a:ext cx="704275" cy="164100"/>
            </a:xfrm>
            <a:custGeom>
              <a:rect b="b" l="l" r="r" t="t"/>
              <a:pathLst>
                <a:path extrusionOk="0" h="6564" w="28171">
                  <a:moveTo>
                    <a:pt x="6283" y="0"/>
                  </a:moveTo>
                  <a:cubicBezTo>
                    <a:pt x="4368" y="0"/>
                    <a:pt x="2595" y="280"/>
                    <a:pt x="977" y="836"/>
                  </a:cubicBezTo>
                  <a:cubicBezTo>
                    <a:pt x="656" y="956"/>
                    <a:pt x="322" y="1098"/>
                    <a:pt x="1" y="1229"/>
                  </a:cubicBezTo>
                  <a:lnTo>
                    <a:pt x="1" y="1289"/>
                  </a:lnTo>
                  <a:cubicBezTo>
                    <a:pt x="322" y="1134"/>
                    <a:pt x="656" y="1003"/>
                    <a:pt x="989" y="884"/>
                  </a:cubicBezTo>
                  <a:cubicBezTo>
                    <a:pt x="2607" y="334"/>
                    <a:pt x="4377" y="58"/>
                    <a:pt x="6286" y="58"/>
                  </a:cubicBezTo>
                  <a:cubicBezTo>
                    <a:pt x="8758" y="58"/>
                    <a:pt x="11462" y="522"/>
                    <a:pt x="14372" y="1456"/>
                  </a:cubicBezTo>
                  <a:cubicBezTo>
                    <a:pt x="16562" y="2158"/>
                    <a:pt x="18705" y="3051"/>
                    <a:pt x="20789" y="3896"/>
                  </a:cubicBezTo>
                  <a:cubicBezTo>
                    <a:pt x="22849" y="4742"/>
                    <a:pt x="24956" y="5611"/>
                    <a:pt x="27099" y="6301"/>
                  </a:cubicBezTo>
                  <a:cubicBezTo>
                    <a:pt x="27385" y="6397"/>
                    <a:pt x="27671" y="6480"/>
                    <a:pt x="27945" y="6563"/>
                  </a:cubicBezTo>
                  <a:lnTo>
                    <a:pt x="28171" y="6563"/>
                  </a:lnTo>
                  <a:cubicBezTo>
                    <a:pt x="27826" y="6468"/>
                    <a:pt x="27468" y="6349"/>
                    <a:pt x="27111" y="6230"/>
                  </a:cubicBezTo>
                  <a:cubicBezTo>
                    <a:pt x="24968" y="5551"/>
                    <a:pt x="22861" y="4670"/>
                    <a:pt x="20801" y="3837"/>
                  </a:cubicBezTo>
                  <a:cubicBezTo>
                    <a:pt x="18717" y="2968"/>
                    <a:pt x="16562" y="2075"/>
                    <a:pt x="14372" y="1396"/>
                  </a:cubicBezTo>
                  <a:cubicBezTo>
                    <a:pt x="11455" y="464"/>
                    <a:pt x="8751" y="0"/>
                    <a:pt x="6283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1"/>
            <p:cNvSpPr/>
            <p:nvPr/>
          </p:nvSpPr>
          <p:spPr>
            <a:xfrm>
              <a:off x="1442425" y="2958175"/>
              <a:ext cx="944200" cy="360250"/>
            </a:xfrm>
            <a:custGeom>
              <a:rect b="b" l="l" r="r" t="t"/>
              <a:pathLst>
                <a:path extrusionOk="0" h="14410" w="37768">
                  <a:moveTo>
                    <a:pt x="29211" y="0"/>
                  </a:moveTo>
                  <a:cubicBezTo>
                    <a:pt x="27667" y="0"/>
                    <a:pt x="26115" y="124"/>
                    <a:pt x="24575" y="372"/>
                  </a:cubicBezTo>
                  <a:cubicBezTo>
                    <a:pt x="20229" y="1062"/>
                    <a:pt x="16074" y="2741"/>
                    <a:pt x="12598" y="5206"/>
                  </a:cubicBezTo>
                  <a:cubicBezTo>
                    <a:pt x="11085" y="6277"/>
                    <a:pt x="9669" y="7516"/>
                    <a:pt x="8264" y="8706"/>
                  </a:cubicBezTo>
                  <a:cubicBezTo>
                    <a:pt x="5728" y="10897"/>
                    <a:pt x="3108" y="13147"/>
                    <a:pt x="1" y="14409"/>
                  </a:cubicBezTo>
                  <a:lnTo>
                    <a:pt x="167" y="14409"/>
                  </a:lnTo>
                  <a:cubicBezTo>
                    <a:pt x="3215" y="13147"/>
                    <a:pt x="5799" y="10909"/>
                    <a:pt x="8299" y="8754"/>
                  </a:cubicBezTo>
                  <a:cubicBezTo>
                    <a:pt x="9680" y="7563"/>
                    <a:pt x="11121" y="6313"/>
                    <a:pt x="12621" y="5253"/>
                  </a:cubicBezTo>
                  <a:cubicBezTo>
                    <a:pt x="16098" y="2801"/>
                    <a:pt x="20229" y="1122"/>
                    <a:pt x="24575" y="431"/>
                  </a:cubicBezTo>
                  <a:cubicBezTo>
                    <a:pt x="26103" y="189"/>
                    <a:pt x="27645" y="68"/>
                    <a:pt x="29178" y="68"/>
                  </a:cubicBezTo>
                  <a:cubicBezTo>
                    <a:pt x="32004" y="68"/>
                    <a:pt x="34802" y="478"/>
                    <a:pt x="37434" y="1289"/>
                  </a:cubicBezTo>
                  <a:cubicBezTo>
                    <a:pt x="37553" y="1336"/>
                    <a:pt x="37660" y="1372"/>
                    <a:pt x="37767" y="1396"/>
                  </a:cubicBezTo>
                  <a:lnTo>
                    <a:pt x="37767" y="1336"/>
                  </a:lnTo>
                  <a:cubicBezTo>
                    <a:pt x="37672" y="1312"/>
                    <a:pt x="37565" y="1265"/>
                    <a:pt x="37470" y="1229"/>
                  </a:cubicBezTo>
                  <a:cubicBezTo>
                    <a:pt x="34829" y="413"/>
                    <a:pt x="32034" y="0"/>
                    <a:pt x="2921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1"/>
            <p:cNvSpPr/>
            <p:nvPr/>
          </p:nvSpPr>
          <p:spPr>
            <a:xfrm>
              <a:off x="1485600" y="2984350"/>
              <a:ext cx="900725" cy="334075"/>
            </a:xfrm>
            <a:custGeom>
              <a:rect b="b" l="l" r="r" t="t"/>
              <a:pathLst>
                <a:path extrusionOk="0" h="13363" w="36029">
                  <a:moveTo>
                    <a:pt x="27099" y="1"/>
                  </a:moveTo>
                  <a:cubicBezTo>
                    <a:pt x="25554" y="1"/>
                    <a:pt x="24000" y="124"/>
                    <a:pt x="22455" y="373"/>
                  </a:cubicBezTo>
                  <a:cubicBezTo>
                    <a:pt x="18110" y="1051"/>
                    <a:pt x="13966" y="2730"/>
                    <a:pt x="10478" y="5207"/>
                  </a:cubicBezTo>
                  <a:cubicBezTo>
                    <a:pt x="8977" y="6278"/>
                    <a:pt x="7549" y="7516"/>
                    <a:pt x="6144" y="8707"/>
                  </a:cubicBezTo>
                  <a:cubicBezTo>
                    <a:pt x="4215" y="10374"/>
                    <a:pt x="2215" y="12100"/>
                    <a:pt x="0" y="13362"/>
                  </a:cubicBezTo>
                  <a:lnTo>
                    <a:pt x="119" y="13362"/>
                  </a:lnTo>
                  <a:cubicBezTo>
                    <a:pt x="2310" y="12100"/>
                    <a:pt x="4263" y="10398"/>
                    <a:pt x="6179" y="8743"/>
                  </a:cubicBezTo>
                  <a:cubicBezTo>
                    <a:pt x="7561" y="7552"/>
                    <a:pt x="9001" y="6302"/>
                    <a:pt x="10513" y="5242"/>
                  </a:cubicBezTo>
                  <a:cubicBezTo>
                    <a:pt x="13978" y="2790"/>
                    <a:pt x="18110" y="1111"/>
                    <a:pt x="22455" y="432"/>
                  </a:cubicBezTo>
                  <a:cubicBezTo>
                    <a:pt x="23988" y="189"/>
                    <a:pt x="25530" y="69"/>
                    <a:pt x="27063" y="69"/>
                  </a:cubicBezTo>
                  <a:cubicBezTo>
                    <a:pt x="29889" y="69"/>
                    <a:pt x="32682" y="479"/>
                    <a:pt x="35314" y="1289"/>
                  </a:cubicBezTo>
                  <a:cubicBezTo>
                    <a:pt x="35552" y="1361"/>
                    <a:pt x="35790" y="1432"/>
                    <a:pt x="36028" y="1528"/>
                  </a:cubicBezTo>
                  <a:lnTo>
                    <a:pt x="36028" y="1468"/>
                  </a:lnTo>
                  <a:cubicBezTo>
                    <a:pt x="35826" y="1397"/>
                    <a:pt x="35588" y="1301"/>
                    <a:pt x="35350" y="1230"/>
                  </a:cubicBezTo>
                  <a:cubicBezTo>
                    <a:pt x="32717" y="414"/>
                    <a:pt x="29925" y="1"/>
                    <a:pt x="2709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410450" y="3180200"/>
              <a:ext cx="616475" cy="137925"/>
            </a:xfrm>
            <a:custGeom>
              <a:rect b="b" l="l" r="r" t="t"/>
              <a:pathLst>
                <a:path extrusionOk="0" h="5517" w="24659">
                  <a:moveTo>
                    <a:pt x="5912" y="0"/>
                  </a:moveTo>
                  <a:cubicBezTo>
                    <a:pt x="3993" y="0"/>
                    <a:pt x="2217" y="280"/>
                    <a:pt x="596" y="837"/>
                  </a:cubicBezTo>
                  <a:cubicBezTo>
                    <a:pt x="406" y="897"/>
                    <a:pt x="203" y="980"/>
                    <a:pt x="1" y="1063"/>
                  </a:cubicBezTo>
                  <a:lnTo>
                    <a:pt x="1" y="1123"/>
                  </a:lnTo>
                  <a:cubicBezTo>
                    <a:pt x="191" y="1028"/>
                    <a:pt x="406" y="956"/>
                    <a:pt x="608" y="885"/>
                  </a:cubicBezTo>
                  <a:cubicBezTo>
                    <a:pt x="2239" y="332"/>
                    <a:pt x="4016" y="54"/>
                    <a:pt x="5932" y="54"/>
                  </a:cubicBezTo>
                  <a:cubicBezTo>
                    <a:pt x="8394" y="54"/>
                    <a:pt x="11085" y="514"/>
                    <a:pt x="13991" y="1444"/>
                  </a:cubicBezTo>
                  <a:cubicBezTo>
                    <a:pt x="16181" y="2147"/>
                    <a:pt x="18324" y="3040"/>
                    <a:pt x="20408" y="3885"/>
                  </a:cubicBezTo>
                  <a:cubicBezTo>
                    <a:pt x="21742" y="4445"/>
                    <a:pt x="23099" y="5004"/>
                    <a:pt x="24480" y="5516"/>
                  </a:cubicBezTo>
                  <a:lnTo>
                    <a:pt x="24659" y="5516"/>
                  </a:lnTo>
                  <a:cubicBezTo>
                    <a:pt x="23230" y="4969"/>
                    <a:pt x="21801" y="4397"/>
                    <a:pt x="20420" y="3826"/>
                  </a:cubicBezTo>
                  <a:cubicBezTo>
                    <a:pt x="18336" y="2968"/>
                    <a:pt x="16181" y="2075"/>
                    <a:pt x="13991" y="1385"/>
                  </a:cubicBezTo>
                  <a:cubicBezTo>
                    <a:pt x="11078" y="461"/>
                    <a:pt x="8377" y="0"/>
                    <a:pt x="5912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1"/>
            <p:cNvSpPr/>
            <p:nvPr/>
          </p:nvSpPr>
          <p:spPr>
            <a:xfrm>
              <a:off x="1517150" y="3010250"/>
              <a:ext cx="869775" cy="308475"/>
            </a:xfrm>
            <a:custGeom>
              <a:rect b="b" l="l" r="r" t="t"/>
              <a:pathLst>
                <a:path extrusionOk="0" h="12339" w="34791">
                  <a:moveTo>
                    <a:pt x="25465" y="1"/>
                  </a:moveTo>
                  <a:cubicBezTo>
                    <a:pt x="23922" y="1"/>
                    <a:pt x="22368" y="124"/>
                    <a:pt x="20824" y="372"/>
                  </a:cubicBezTo>
                  <a:cubicBezTo>
                    <a:pt x="16478" y="1063"/>
                    <a:pt x="12323" y="2742"/>
                    <a:pt x="8847" y="5206"/>
                  </a:cubicBezTo>
                  <a:cubicBezTo>
                    <a:pt x="7346" y="6278"/>
                    <a:pt x="5918" y="7516"/>
                    <a:pt x="4513" y="8707"/>
                  </a:cubicBezTo>
                  <a:cubicBezTo>
                    <a:pt x="3060" y="9957"/>
                    <a:pt x="1584" y="11243"/>
                    <a:pt x="0" y="12338"/>
                  </a:cubicBezTo>
                  <a:lnTo>
                    <a:pt x="107" y="12338"/>
                  </a:lnTo>
                  <a:cubicBezTo>
                    <a:pt x="1655" y="11255"/>
                    <a:pt x="3120" y="10005"/>
                    <a:pt x="4548" y="8766"/>
                  </a:cubicBezTo>
                  <a:cubicBezTo>
                    <a:pt x="5929" y="7576"/>
                    <a:pt x="7370" y="6326"/>
                    <a:pt x="8870" y="5266"/>
                  </a:cubicBezTo>
                  <a:cubicBezTo>
                    <a:pt x="12347" y="2813"/>
                    <a:pt x="16478" y="1134"/>
                    <a:pt x="20824" y="444"/>
                  </a:cubicBezTo>
                  <a:cubicBezTo>
                    <a:pt x="22341" y="207"/>
                    <a:pt x="23871" y="89"/>
                    <a:pt x="25393" y="89"/>
                  </a:cubicBezTo>
                  <a:cubicBezTo>
                    <a:pt x="28231" y="89"/>
                    <a:pt x="31040" y="499"/>
                    <a:pt x="33683" y="1313"/>
                  </a:cubicBezTo>
                  <a:cubicBezTo>
                    <a:pt x="34052" y="1432"/>
                    <a:pt x="34409" y="1563"/>
                    <a:pt x="34790" y="1694"/>
                  </a:cubicBezTo>
                  <a:lnTo>
                    <a:pt x="34790" y="1635"/>
                  </a:lnTo>
                  <a:cubicBezTo>
                    <a:pt x="34433" y="1480"/>
                    <a:pt x="34076" y="1337"/>
                    <a:pt x="33719" y="1230"/>
                  </a:cubicBezTo>
                  <a:cubicBezTo>
                    <a:pt x="31078" y="414"/>
                    <a:pt x="28288" y="1"/>
                    <a:pt x="25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1"/>
            <p:cNvSpPr/>
            <p:nvPr/>
          </p:nvSpPr>
          <p:spPr>
            <a:xfrm>
              <a:off x="410450" y="3206125"/>
              <a:ext cx="540275" cy="112300"/>
            </a:xfrm>
            <a:custGeom>
              <a:rect b="b" l="l" r="r" t="t"/>
              <a:pathLst>
                <a:path extrusionOk="0" h="4492" w="21611">
                  <a:moveTo>
                    <a:pt x="5509" y="0"/>
                  </a:moveTo>
                  <a:cubicBezTo>
                    <a:pt x="3594" y="0"/>
                    <a:pt x="1821" y="279"/>
                    <a:pt x="203" y="836"/>
                  </a:cubicBezTo>
                  <a:cubicBezTo>
                    <a:pt x="144" y="872"/>
                    <a:pt x="60" y="884"/>
                    <a:pt x="1" y="919"/>
                  </a:cubicBezTo>
                  <a:lnTo>
                    <a:pt x="1" y="979"/>
                  </a:lnTo>
                  <a:lnTo>
                    <a:pt x="215" y="884"/>
                  </a:lnTo>
                  <a:cubicBezTo>
                    <a:pt x="1844" y="334"/>
                    <a:pt x="3615" y="57"/>
                    <a:pt x="5522" y="57"/>
                  </a:cubicBezTo>
                  <a:cubicBezTo>
                    <a:pt x="7991" y="57"/>
                    <a:pt x="10688" y="521"/>
                    <a:pt x="13598" y="1455"/>
                  </a:cubicBezTo>
                  <a:cubicBezTo>
                    <a:pt x="15788" y="2158"/>
                    <a:pt x="17932" y="3051"/>
                    <a:pt x="20015" y="3896"/>
                  </a:cubicBezTo>
                  <a:cubicBezTo>
                    <a:pt x="20491" y="4086"/>
                    <a:pt x="20968" y="4277"/>
                    <a:pt x="21444" y="4491"/>
                  </a:cubicBezTo>
                  <a:lnTo>
                    <a:pt x="21611" y="4491"/>
                  </a:lnTo>
                  <a:cubicBezTo>
                    <a:pt x="21087" y="4277"/>
                    <a:pt x="20551" y="4063"/>
                    <a:pt x="20027" y="3836"/>
                  </a:cubicBezTo>
                  <a:cubicBezTo>
                    <a:pt x="17943" y="2967"/>
                    <a:pt x="15788" y="2074"/>
                    <a:pt x="13598" y="1396"/>
                  </a:cubicBezTo>
                  <a:cubicBezTo>
                    <a:pt x="10682" y="464"/>
                    <a:pt x="7977" y="0"/>
                    <a:pt x="550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1543050" y="3036450"/>
              <a:ext cx="844175" cy="282275"/>
            </a:xfrm>
            <a:custGeom>
              <a:rect b="b" l="l" r="r" t="t"/>
              <a:pathLst>
                <a:path extrusionOk="0" h="11291" w="33767">
                  <a:moveTo>
                    <a:pt x="24042" y="1"/>
                  </a:moveTo>
                  <a:cubicBezTo>
                    <a:pt x="22499" y="1"/>
                    <a:pt x="20947" y="124"/>
                    <a:pt x="19407" y="372"/>
                  </a:cubicBezTo>
                  <a:cubicBezTo>
                    <a:pt x="15061" y="1051"/>
                    <a:pt x="10906" y="2730"/>
                    <a:pt x="7430" y="5206"/>
                  </a:cubicBezTo>
                  <a:cubicBezTo>
                    <a:pt x="5917" y="6278"/>
                    <a:pt x="4489" y="7516"/>
                    <a:pt x="3096" y="8707"/>
                  </a:cubicBezTo>
                  <a:cubicBezTo>
                    <a:pt x="2084" y="9564"/>
                    <a:pt x="1060" y="10457"/>
                    <a:pt x="0" y="11290"/>
                  </a:cubicBezTo>
                  <a:lnTo>
                    <a:pt x="107" y="11290"/>
                  </a:lnTo>
                  <a:cubicBezTo>
                    <a:pt x="1143" y="10469"/>
                    <a:pt x="2155" y="9611"/>
                    <a:pt x="3131" y="8766"/>
                  </a:cubicBezTo>
                  <a:cubicBezTo>
                    <a:pt x="4524" y="7575"/>
                    <a:pt x="5965" y="6325"/>
                    <a:pt x="7465" y="5266"/>
                  </a:cubicBezTo>
                  <a:cubicBezTo>
                    <a:pt x="10942" y="2813"/>
                    <a:pt x="15073" y="1122"/>
                    <a:pt x="19419" y="444"/>
                  </a:cubicBezTo>
                  <a:cubicBezTo>
                    <a:pt x="20947" y="201"/>
                    <a:pt x="22489" y="80"/>
                    <a:pt x="24021" y="80"/>
                  </a:cubicBezTo>
                  <a:cubicBezTo>
                    <a:pt x="26848" y="80"/>
                    <a:pt x="29645" y="490"/>
                    <a:pt x="32278" y="1301"/>
                  </a:cubicBezTo>
                  <a:cubicBezTo>
                    <a:pt x="32790" y="1456"/>
                    <a:pt x="33278" y="1634"/>
                    <a:pt x="33766" y="1837"/>
                  </a:cubicBezTo>
                  <a:lnTo>
                    <a:pt x="33766" y="1777"/>
                  </a:lnTo>
                  <a:cubicBezTo>
                    <a:pt x="33278" y="1563"/>
                    <a:pt x="32790" y="1372"/>
                    <a:pt x="32290" y="1229"/>
                  </a:cubicBezTo>
                  <a:cubicBezTo>
                    <a:pt x="29657" y="413"/>
                    <a:pt x="26865" y="1"/>
                    <a:pt x="2404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410750" y="3232250"/>
              <a:ext cx="467650" cy="86175"/>
            </a:xfrm>
            <a:custGeom>
              <a:rect b="b" l="l" r="r" t="t"/>
              <a:pathLst>
                <a:path extrusionOk="0" h="3447" w="18706">
                  <a:moveTo>
                    <a:pt x="5165" y="1"/>
                  </a:moveTo>
                  <a:cubicBezTo>
                    <a:pt x="3307" y="1"/>
                    <a:pt x="1582" y="264"/>
                    <a:pt x="1" y="791"/>
                  </a:cubicBezTo>
                  <a:lnTo>
                    <a:pt x="1" y="851"/>
                  </a:lnTo>
                  <a:cubicBezTo>
                    <a:pt x="1582" y="323"/>
                    <a:pt x="3307" y="60"/>
                    <a:pt x="5164" y="60"/>
                  </a:cubicBezTo>
                  <a:cubicBezTo>
                    <a:pt x="7625" y="60"/>
                    <a:pt x="10318" y="523"/>
                    <a:pt x="13217" y="1446"/>
                  </a:cubicBezTo>
                  <a:cubicBezTo>
                    <a:pt x="15014" y="2029"/>
                    <a:pt x="16800" y="2732"/>
                    <a:pt x="18551" y="3446"/>
                  </a:cubicBezTo>
                  <a:lnTo>
                    <a:pt x="18705" y="3446"/>
                  </a:lnTo>
                  <a:cubicBezTo>
                    <a:pt x="16919" y="2720"/>
                    <a:pt x="15086" y="1982"/>
                    <a:pt x="13228" y="1387"/>
                  </a:cubicBezTo>
                  <a:cubicBezTo>
                    <a:pt x="10323" y="463"/>
                    <a:pt x="7627" y="1"/>
                    <a:pt x="51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1565650" y="3062350"/>
              <a:ext cx="821275" cy="256075"/>
            </a:xfrm>
            <a:custGeom>
              <a:rect b="b" l="l" r="r" t="t"/>
              <a:pathLst>
                <a:path extrusionOk="0" h="10243" w="32851">
                  <a:moveTo>
                    <a:pt x="22751" y="0"/>
                  </a:moveTo>
                  <a:cubicBezTo>
                    <a:pt x="21208" y="0"/>
                    <a:pt x="19655" y="124"/>
                    <a:pt x="18110" y="372"/>
                  </a:cubicBezTo>
                  <a:cubicBezTo>
                    <a:pt x="13765" y="1063"/>
                    <a:pt x="9621" y="2741"/>
                    <a:pt x="6133" y="5206"/>
                  </a:cubicBezTo>
                  <a:cubicBezTo>
                    <a:pt x="4632" y="6278"/>
                    <a:pt x="3204" y="7516"/>
                    <a:pt x="1799" y="8706"/>
                  </a:cubicBezTo>
                  <a:cubicBezTo>
                    <a:pt x="1203" y="9230"/>
                    <a:pt x="608" y="9730"/>
                    <a:pt x="1" y="10242"/>
                  </a:cubicBezTo>
                  <a:lnTo>
                    <a:pt x="96" y="10242"/>
                  </a:lnTo>
                  <a:cubicBezTo>
                    <a:pt x="691" y="9754"/>
                    <a:pt x="1263" y="9242"/>
                    <a:pt x="1846" y="8754"/>
                  </a:cubicBezTo>
                  <a:cubicBezTo>
                    <a:pt x="3227" y="7563"/>
                    <a:pt x="4680" y="6313"/>
                    <a:pt x="6180" y="5254"/>
                  </a:cubicBezTo>
                  <a:cubicBezTo>
                    <a:pt x="9645" y="2801"/>
                    <a:pt x="13788" y="1122"/>
                    <a:pt x="18134" y="432"/>
                  </a:cubicBezTo>
                  <a:cubicBezTo>
                    <a:pt x="19662" y="189"/>
                    <a:pt x="21202" y="68"/>
                    <a:pt x="22734" y="68"/>
                  </a:cubicBezTo>
                  <a:cubicBezTo>
                    <a:pt x="25557" y="68"/>
                    <a:pt x="28353" y="478"/>
                    <a:pt x="30993" y="1289"/>
                  </a:cubicBezTo>
                  <a:cubicBezTo>
                    <a:pt x="31624" y="1491"/>
                    <a:pt x="32255" y="1729"/>
                    <a:pt x="32850" y="1991"/>
                  </a:cubicBezTo>
                  <a:lnTo>
                    <a:pt x="32850" y="1932"/>
                  </a:lnTo>
                  <a:cubicBezTo>
                    <a:pt x="32255" y="1658"/>
                    <a:pt x="31648" y="1432"/>
                    <a:pt x="31005" y="1229"/>
                  </a:cubicBezTo>
                  <a:cubicBezTo>
                    <a:pt x="28364" y="413"/>
                    <a:pt x="25574" y="0"/>
                    <a:pt x="2275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411050" y="3257825"/>
              <a:ext cx="392625" cy="60300"/>
            </a:xfrm>
            <a:custGeom>
              <a:rect b="b" l="l" r="r" t="t"/>
              <a:pathLst>
                <a:path extrusionOk="0" h="2412" w="15705">
                  <a:moveTo>
                    <a:pt x="4749" y="0"/>
                  </a:moveTo>
                  <a:cubicBezTo>
                    <a:pt x="3053" y="0"/>
                    <a:pt x="1469" y="220"/>
                    <a:pt x="1" y="661"/>
                  </a:cubicBezTo>
                  <a:lnTo>
                    <a:pt x="1" y="721"/>
                  </a:lnTo>
                  <a:cubicBezTo>
                    <a:pt x="1461" y="284"/>
                    <a:pt x="3043" y="65"/>
                    <a:pt x="4737" y="65"/>
                  </a:cubicBezTo>
                  <a:cubicBezTo>
                    <a:pt x="7201" y="65"/>
                    <a:pt x="9903" y="528"/>
                    <a:pt x="12824" y="1459"/>
                  </a:cubicBezTo>
                  <a:cubicBezTo>
                    <a:pt x="13728" y="1733"/>
                    <a:pt x="14621" y="2066"/>
                    <a:pt x="15526" y="2411"/>
                  </a:cubicBezTo>
                  <a:lnTo>
                    <a:pt x="15705" y="2411"/>
                  </a:lnTo>
                  <a:cubicBezTo>
                    <a:pt x="14752" y="2054"/>
                    <a:pt x="13800" y="1697"/>
                    <a:pt x="12847" y="1399"/>
                  </a:cubicBezTo>
                  <a:cubicBezTo>
                    <a:pt x="9924" y="467"/>
                    <a:pt x="7219" y="0"/>
                    <a:pt x="474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411050" y="3284275"/>
              <a:ext cx="309300" cy="34150"/>
            </a:xfrm>
            <a:custGeom>
              <a:rect b="b" l="l" r="r" t="t"/>
              <a:pathLst>
                <a:path extrusionOk="0" h="1366" w="12372">
                  <a:moveTo>
                    <a:pt x="4378" y="0"/>
                  </a:moveTo>
                  <a:cubicBezTo>
                    <a:pt x="2824" y="0"/>
                    <a:pt x="1362" y="185"/>
                    <a:pt x="1" y="556"/>
                  </a:cubicBezTo>
                  <a:lnTo>
                    <a:pt x="1" y="615"/>
                  </a:lnTo>
                  <a:cubicBezTo>
                    <a:pt x="1362" y="248"/>
                    <a:pt x="2823" y="63"/>
                    <a:pt x="4380" y="63"/>
                  </a:cubicBezTo>
                  <a:cubicBezTo>
                    <a:pt x="6758" y="63"/>
                    <a:pt x="9357" y="495"/>
                    <a:pt x="12157" y="1365"/>
                  </a:cubicBezTo>
                  <a:lnTo>
                    <a:pt x="12371" y="1365"/>
                  </a:lnTo>
                  <a:cubicBezTo>
                    <a:pt x="9491" y="456"/>
                    <a:pt x="6819" y="0"/>
                    <a:pt x="437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1586500" y="3088175"/>
              <a:ext cx="800125" cy="230250"/>
            </a:xfrm>
            <a:custGeom>
              <a:rect b="b" l="l" r="r" t="t"/>
              <a:pathLst>
                <a:path extrusionOk="0" h="9210" w="32005">
                  <a:moveTo>
                    <a:pt x="21497" y="0"/>
                  </a:moveTo>
                  <a:cubicBezTo>
                    <a:pt x="19965" y="0"/>
                    <a:pt x="18424" y="121"/>
                    <a:pt x="16895" y="363"/>
                  </a:cubicBezTo>
                  <a:cubicBezTo>
                    <a:pt x="12550" y="1065"/>
                    <a:pt x="8394" y="2732"/>
                    <a:pt x="4918" y="5209"/>
                  </a:cubicBezTo>
                  <a:cubicBezTo>
                    <a:pt x="3406" y="6280"/>
                    <a:pt x="1977" y="7507"/>
                    <a:pt x="584" y="8697"/>
                  </a:cubicBezTo>
                  <a:cubicBezTo>
                    <a:pt x="381" y="8876"/>
                    <a:pt x="191" y="9031"/>
                    <a:pt x="0" y="9209"/>
                  </a:cubicBezTo>
                  <a:lnTo>
                    <a:pt x="96" y="9209"/>
                  </a:lnTo>
                  <a:cubicBezTo>
                    <a:pt x="274" y="9055"/>
                    <a:pt x="453" y="8900"/>
                    <a:pt x="608" y="8745"/>
                  </a:cubicBezTo>
                  <a:cubicBezTo>
                    <a:pt x="2001" y="7554"/>
                    <a:pt x="3441" y="6304"/>
                    <a:pt x="4941" y="5245"/>
                  </a:cubicBezTo>
                  <a:cubicBezTo>
                    <a:pt x="8406" y="2792"/>
                    <a:pt x="12550" y="1113"/>
                    <a:pt x="16895" y="422"/>
                  </a:cubicBezTo>
                  <a:cubicBezTo>
                    <a:pt x="18412" y="186"/>
                    <a:pt x="19942" y="68"/>
                    <a:pt x="21464" y="68"/>
                  </a:cubicBezTo>
                  <a:cubicBezTo>
                    <a:pt x="24302" y="68"/>
                    <a:pt x="27111" y="478"/>
                    <a:pt x="29754" y="1292"/>
                  </a:cubicBezTo>
                  <a:cubicBezTo>
                    <a:pt x="30528" y="1530"/>
                    <a:pt x="31290" y="1827"/>
                    <a:pt x="32004" y="2149"/>
                  </a:cubicBezTo>
                  <a:lnTo>
                    <a:pt x="32004" y="2089"/>
                  </a:lnTo>
                  <a:cubicBezTo>
                    <a:pt x="31314" y="1768"/>
                    <a:pt x="30564" y="1470"/>
                    <a:pt x="29778" y="1232"/>
                  </a:cubicBezTo>
                  <a:cubicBezTo>
                    <a:pt x="27135" y="413"/>
                    <a:pt x="24331" y="0"/>
                    <a:pt x="2149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1"/>
            <p:cNvSpPr/>
            <p:nvPr/>
          </p:nvSpPr>
          <p:spPr>
            <a:xfrm>
              <a:off x="425625" y="3310350"/>
              <a:ext cx="178625" cy="8075"/>
            </a:xfrm>
            <a:custGeom>
              <a:rect b="b" l="l" r="r" t="t"/>
              <a:pathLst>
                <a:path extrusionOk="0" h="323" w="7145">
                  <a:moveTo>
                    <a:pt x="3412" y="1"/>
                  </a:moveTo>
                  <a:cubicBezTo>
                    <a:pt x="2218" y="1"/>
                    <a:pt x="1078" y="108"/>
                    <a:pt x="1" y="322"/>
                  </a:cubicBezTo>
                  <a:lnTo>
                    <a:pt x="346" y="322"/>
                  </a:lnTo>
                  <a:cubicBezTo>
                    <a:pt x="1328" y="144"/>
                    <a:pt x="2355" y="54"/>
                    <a:pt x="3425" y="54"/>
                  </a:cubicBezTo>
                  <a:cubicBezTo>
                    <a:pt x="4496" y="54"/>
                    <a:pt x="5609" y="144"/>
                    <a:pt x="6764" y="322"/>
                  </a:cubicBezTo>
                  <a:lnTo>
                    <a:pt x="7145" y="322"/>
                  </a:lnTo>
                  <a:cubicBezTo>
                    <a:pt x="5853" y="108"/>
                    <a:pt x="4606" y="1"/>
                    <a:pt x="341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1"/>
            <p:cNvSpPr/>
            <p:nvPr/>
          </p:nvSpPr>
          <p:spPr>
            <a:xfrm>
              <a:off x="1607325" y="3114150"/>
              <a:ext cx="779600" cy="204575"/>
            </a:xfrm>
            <a:custGeom>
              <a:rect b="b" l="l" r="r" t="t"/>
              <a:pathLst>
                <a:path extrusionOk="0" h="8183" w="31184">
                  <a:moveTo>
                    <a:pt x="20328" y="0"/>
                  </a:moveTo>
                  <a:cubicBezTo>
                    <a:pt x="18785" y="0"/>
                    <a:pt x="17233" y="123"/>
                    <a:pt x="15693" y="372"/>
                  </a:cubicBezTo>
                  <a:cubicBezTo>
                    <a:pt x="11347" y="1050"/>
                    <a:pt x="7192" y="2741"/>
                    <a:pt x="3704" y="5206"/>
                  </a:cubicBezTo>
                  <a:cubicBezTo>
                    <a:pt x="2430" y="6111"/>
                    <a:pt x="1191" y="7146"/>
                    <a:pt x="1" y="8182"/>
                  </a:cubicBezTo>
                  <a:lnTo>
                    <a:pt x="96" y="8182"/>
                  </a:lnTo>
                  <a:cubicBezTo>
                    <a:pt x="1263" y="7170"/>
                    <a:pt x="2489" y="6158"/>
                    <a:pt x="3739" y="5265"/>
                  </a:cubicBezTo>
                  <a:cubicBezTo>
                    <a:pt x="7204" y="2812"/>
                    <a:pt x="11347" y="1134"/>
                    <a:pt x="15693" y="443"/>
                  </a:cubicBezTo>
                  <a:cubicBezTo>
                    <a:pt x="17210" y="206"/>
                    <a:pt x="18739" y="88"/>
                    <a:pt x="20259" y="88"/>
                  </a:cubicBezTo>
                  <a:cubicBezTo>
                    <a:pt x="23094" y="88"/>
                    <a:pt x="25901" y="499"/>
                    <a:pt x="28552" y="1312"/>
                  </a:cubicBezTo>
                  <a:cubicBezTo>
                    <a:pt x="29469" y="1586"/>
                    <a:pt x="30350" y="1943"/>
                    <a:pt x="31183" y="2360"/>
                  </a:cubicBezTo>
                  <a:lnTo>
                    <a:pt x="31183" y="2301"/>
                  </a:lnTo>
                  <a:cubicBezTo>
                    <a:pt x="30362" y="1872"/>
                    <a:pt x="29481" y="1515"/>
                    <a:pt x="28576" y="1229"/>
                  </a:cubicBezTo>
                  <a:cubicBezTo>
                    <a:pt x="25943" y="413"/>
                    <a:pt x="23151" y="0"/>
                    <a:pt x="2032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1"/>
            <p:cNvSpPr/>
            <p:nvPr/>
          </p:nvSpPr>
          <p:spPr>
            <a:xfrm>
              <a:off x="1628475" y="3140250"/>
              <a:ext cx="758450" cy="178475"/>
            </a:xfrm>
            <a:custGeom>
              <a:rect b="b" l="l" r="r" t="t"/>
              <a:pathLst>
                <a:path extrusionOk="0" h="7139" w="30338">
                  <a:moveTo>
                    <a:pt x="19056" y="1"/>
                  </a:moveTo>
                  <a:cubicBezTo>
                    <a:pt x="17524" y="1"/>
                    <a:pt x="15983" y="121"/>
                    <a:pt x="14454" y="364"/>
                  </a:cubicBezTo>
                  <a:cubicBezTo>
                    <a:pt x="10109" y="1054"/>
                    <a:pt x="5953" y="2733"/>
                    <a:pt x="2477" y="5209"/>
                  </a:cubicBezTo>
                  <a:cubicBezTo>
                    <a:pt x="1631" y="5805"/>
                    <a:pt x="810" y="6471"/>
                    <a:pt x="0" y="7138"/>
                  </a:cubicBezTo>
                  <a:lnTo>
                    <a:pt x="95" y="7138"/>
                  </a:lnTo>
                  <a:cubicBezTo>
                    <a:pt x="881" y="6483"/>
                    <a:pt x="1679" y="5840"/>
                    <a:pt x="2524" y="5245"/>
                  </a:cubicBezTo>
                  <a:cubicBezTo>
                    <a:pt x="5989" y="2792"/>
                    <a:pt x="10120" y="1114"/>
                    <a:pt x="14466" y="423"/>
                  </a:cubicBezTo>
                  <a:cubicBezTo>
                    <a:pt x="15983" y="186"/>
                    <a:pt x="17513" y="68"/>
                    <a:pt x="19035" y="68"/>
                  </a:cubicBezTo>
                  <a:cubicBezTo>
                    <a:pt x="21873" y="68"/>
                    <a:pt x="24682" y="478"/>
                    <a:pt x="27325" y="1292"/>
                  </a:cubicBezTo>
                  <a:cubicBezTo>
                    <a:pt x="28385" y="1614"/>
                    <a:pt x="29397" y="2030"/>
                    <a:pt x="30337" y="2542"/>
                  </a:cubicBezTo>
                  <a:lnTo>
                    <a:pt x="30337" y="2471"/>
                  </a:lnTo>
                  <a:cubicBezTo>
                    <a:pt x="29397" y="1971"/>
                    <a:pt x="28397" y="1554"/>
                    <a:pt x="27349" y="1233"/>
                  </a:cubicBezTo>
                  <a:cubicBezTo>
                    <a:pt x="24698" y="413"/>
                    <a:pt x="21891" y="1"/>
                    <a:pt x="1905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1"/>
            <p:cNvSpPr/>
            <p:nvPr/>
          </p:nvSpPr>
          <p:spPr>
            <a:xfrm>
              <a:off x="1651075" y="3166225"/>
              <a:ext cx="736150" cy="152500"/>
            </a:xfrm>
            <a:custGeom>
              <a:rect b="b" l="l" r="r" t="t"/>
              <a:pathLst>
                <a:path extrusionOk="0" h="6100" w="29446">
                  <a:moveTo>
                    <a:pt x="17816" y="1"/>
                  </a:moveTo>
                  <a:cubicBezTo>
                    <a:pt x="16273" y="1"/>
                    <a:pt x="14721" y="124"/>
                    <a:pt x="13181" y="372"/>
                  </a:cubicBezTo>
                  <a:cubicBezTo>
                    <a:pt x="8835" y="1051"/>
                    <a:pt x="4680" y="2742"/>
                    <a:pt x="1192" y="5206"/>
                  </a:cubicBezTo>
                  <a:cubicBezTo>
                    <a:pt x="799" y="5492"/>
                    <a:pt x="394" y="5790"/>
                    <a:pt x="1" y="6099"/>
                  </a:cubicBezTo>
                  <a:lnTo>
                    <a:pt x="108" y="6099"/>
                  </a:lnTo>
                  <a:cubicBezTo>
                    <a:pt x="477" y="5813"/>
                    <a:pt x="858" y="5516"/>
                    <a:pt x="1239" y="5254"/>
                  </a:cubicBezTo>
                  <a:cubicBezTo>
                    <a:pt x="4716" y="2801"/>
                    <a:pt x="8847" y="1110"/>
                    <a:pt x="13193" y="432"/>
                  </a:cubicBezTo>
                  <a:cubicBezTo>
                    <a:pt x="14721" y="189"/>
                    <a:pt x="16263" y="68"/>
                    <a:pt x="17795" y="68"/>
                  </a:cubicBezTo>
                  <a:cubicBezTo>
                    <a:pt x="20622" y="68"/>
                    <a:pt x="23419" y="479"/>
                    <a:pt x="26052" y="1289"/>
                  </a:cubicBezTo>
                  <a:cubicBezTo>
                    <a:pt x="27242" y="1670"/>
                    <a:pt x="28385" y="2158"/>
                    <a:pt x="29445" y="2742"/>
                  </a:cubicBezTo>
                  <a:lnTo>
                    <a:pt x="29445" y="2682"/>
                  </a:lnTo>
                  <a:cubicBezTo>
                    <a:pt x="28385" y="2099"/>
                    <a:pt x="27254" y="1611"/>
                    <a:pt x="26064" y="1230"/>
                  </a:cubicBezTo>
                  <a:cubicBezTo>
                    <a:pt x="23431" y="414"/>
                    <a:pt x="20639" y="1"/>
                    <a:pt x="178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1676400" y="3192350"/>
              <a:ext cx="709925" cy="126375"/>
            </a:xfrm>
            <a:custGeom>
              <a:rect b="b" l="l" r="r" t="t"/>
              <a:pathLst>
                <a:path extrusionOk="0" h="5055" w="28397">
                  <a:moveTo>
                    <a:pt x="16377" y="0"/>
                  </a:moveTo>
                  <a:cubicBezTo>
                    <a:pt x="14845" y="0"/>
                    <a:pt x="13304" y="121"/>
                    <a:pt x="11775" y="363"/>
                  </a:cubicBezTo>
                  <a:cubicBezTo>
                    <a:pt x="7501" y="1054"/>
                    <a:pt x="3441" y="2661"/>
                    <a:pt x="0" y="5054"/>
                  </a:cubicBezTo>
                  <a:lnTo>
                    <a:pt x="107" y="5054"/>
                  </a:lnTo>
                  <a:cubicBezTo>
                    <a:pt x="3512" y="2709"/>
                    <a:pt x="7549" y="1113"/>
                    <a:pt x="11775" y="446"/>
                  </a:cubicBezTo>
                  <a:cubicBezTo>
                    <a:pt x="13303" y="204"/>
                    <a:pt x="14845" y="83"/>
                    <a:pt x="16378" y="83"/>
                  </a:cubicBezTo>
                  <a:cubicBezTo>
                    <a:pt x="19204" y="83"/>
                    <a:pt x="22002" y="493"/>
                    <a:pt x="24634" y="1304"/>
                  </a:cubicBezTo>
                  <a:cubicBezTo>
                    <a:pt x="25991" y="1720"/>
                    <a:pt x="27265" y="2292"/>
                    <a:pt x="28396" y="2971"/>
                  </a:cubicBezTo>
                  <a:lnTo>
                    <a:pt x="28396" y="2899"/>
                  </a:lnTo>
                  <a:cubicBezTo>
                    <a:pt x="27289" y="2209"/>
                    <a:pt x="26003" y="1637"/>
                    <a:pt x="24670" y="1232"/>
                  </a:cubicBezTo>
                  <a:cubicBezTo>
                    <a:pt x="22019" y="413"/>
                    <a:pt x="19212" y="0"/>
                    <a:pt x="1637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1707650" y="3218325"/>
              <a:ext cx="679275" cy="100400"/>
            </a:xfrm>
            <a:custGeom>
              <a:rect b="b" l="l" r="r" t="t"/>
              <a:pathLst>
                <a:path extrusionOk="0" h="4016" w="27171">
                  <a:moveTo>
                    <a:pt x="14791" y="0"/>
                  </a:moveTo>
                  <a:cubicBezTo>
                    <a:pt x="13248" y="0"/>
                    <a:pt x="11696" y="124"/>
                    <a:pt x="10156" y="372"/>
                  </a:cubicBezTo>
                  <a:cubicBezTo>
                    <a:pt x="6537" y="955"/>
                    <a:pt x="3072" y="2205"/>
                    <a:pt x="0" y="4015"/>
                  </a:cubicBezTo>
                  <a:lnTo>
                    <a:pt x="119" y="4015"/>
                  </a:lnTo>
                  <a:cubicBezTo>
                    <a:pt x="3155" y="2229"/>
                    <a:pt x="6596" y="1015"/>
                    <a:pt x="10156" y="443"/>
                  </a:cubicBezTo>
                  <a:cubicBezTo>
                    <a:pt x="11673" y="206"/>
                    <a:pt x="13203" y="89"/>
                    <a:pt x="14725" y="89"/>
                  </a:cubicBezTo>
                  <a:cubicBezTo>
                    <a:pt x="17563" y="89"/>
                    <a:pt x="20372" y="499"/>
                    <a:pt x="23015" y="1312"/>
                  </a:cubicBezTo>
                  <a:cubicBezTo>
                    <a:pt x="24515" y="1765"/>
                    <a:pt x="25932" y="2420"/>
                    <a:pt x="27170" y="3217"/>
                  </a:cubicBezTo>
                  <a:lnTo>
                    <a:pt x="27170" y="3134"/>
                  </a:lnTo>
                  <a:cubicBezTo>
                    <a:pt x="25932" y="2336"/>
                    <a:pt x="24527" y="1693"/>
                    <a:pt x="23039" y="1229"/>
                  </a:cubicBezTo>
                  <a:cubicBezTo>
                    <a:pt x="20406" y="413"/>
                    <a:pt x="17614" y="0"/>
                    <a:pt x="147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1746050" y="3244225"/>
              <a:ext cx="624800" cy="74500"/>
            </a:xfrm>
            <a:custGeom>
              <a:rect b="b" l="l" r="r" t="t"/>
              <a:pathLst>
                <a:path extrusionOk="0" h="2980" w="24992">
                  <a:moveTo>
                    <a:pt x="12864" y="1"/>
                  </a:moveTo>
                  <a:cubicBezTo>
                    <a:pt x="11325" y="1"/>
                    <a:pt x="9776" y="124"/>
                    <a:pt x="8239" y="372"/>
                  </a:cubicBezTo>
                  <a:cubicBezTo>
                    <a:pt x="5358" y="836"/>
                    <a:pt x="2560" y="1729"/>
                    <a:pt x="0" y="2979"/>
                  </a:cubicBezTo>
                  <a:lnTo>
                    <a:pt x="155" y="2979"/>
                  </a:lnTo>
                  <a:cubicBezTo>
                    <a:pt x="2679" y="1765"/>
                    <a:pt x="5417" y="884"/>
                    <a:pt x="8251" y="431"/>
                  </a:cubicBezTo>
                  <a:cubicBezTo>
                    <a:pt x="9768" y="194"/>
                    <a:pt x="11296" y="76"/>
                    <a:pt x="12817" y="76"/>
                  </a:cubicBezTo>
                  <a:cubicBezTo>
                    <a:pt x="15652" y="76"/>
                    <a:pt x="18459" y="487"/>
                    <a:pt x="21110" y="1300"/>
                  </a:cubicBezTo>
                  <a:cubicBezTo>
                    <a:pt x="22467" y="1717"/>
                    <a:pt x="23741" y="2301"/>
                    <a:pt x="24884" y="2967"/>
                  </a:cubicBezTo>
                  <a:lnTo>
                    <a:pt x="24991" y="2967"/>
                  </a:lnTo>
                  <a:cubicBezTo>
                    <a:pt x="23836" y="2253"/>
                    <a:pt x="22503" y="1670"/>
                    <a:pt x="21122" y="1241"/>
                  </a:cubicBezTo>
                  <a:cubicBezTo>
                    <a:pt x="18486" y="416"/>
                    <a:pt x="15690" y="1"/>
                    <a:pt x="128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1796050" y="3270400"/>
              <a:ext cx="514975" cy="48325"/>
            </a:xfrm>
            <a:custGeom>
              <a:rect b="b" l="l" r="r" t="t"/>
              <a:pathLst>
                <a:path extrusionOk="0" h="1933" w="20599">
                  <a:moveTo>
                    <a:pt x="10482" y="1"/>
                  </a:moveTo>
                  <a:cubicBezTo>
                    <a:pt x="8938" y="1"/>
                    <a:pt x="7386" y="124"/>
                    <a:pt x="5846" y="372"/>
                  </a:cubicBezTo>
                  <a:cubicBezTo>
                    <a:pt x="3834" y="682"/>
                    <a:pt x="1870" y="1218"/>
                    <a:pt x="0" y="1932"/>
                  </a:cubicBezTo>
                  <a:lnTo>
                    <a:pt x="179" y="1932"/>
                  </a:lnTo>
                  <a:cubicBezTo>
                    <a:pt x="2012" y="1254"/>
                    <a:pt x="3917" y="742"/>
                    <a:pt x="5858" y="432"/>
                  </a:cubicBezTo>
                  <a:cubicBezTo>
                    <a:pt x="7386" y="189"/>
                    <a:pt x="8928" y="69"/>
                    <a:pt x="10461" y="69"/>
                  </a:cubicBezTo>
                  <a:cubicBezTo>
                    <a:pt x="13287" y="69"/>
                    <a:pt x="16085" y="479"/>
                    <a:pt x="18717" y="1289"/>
                  </a:cubicBezTo>
                  <a:cubicBezTo>
                    <a:pt x="19300" y="1468"/>
                    <a:pt x="19884" y="1682"/>
                    <a:pt x="20443" y="1920"/>
                  </a:cubicBezTo>
                  <a:lnTo>
                    <a:pt x="20598" y="1920"/>
                  </a:lnTo>
                  <a:cubicBezTo>
                    <a:pt x="20003" y="1658"/>
                    <a:pt x="19372" y="1432"/>
                    <a:pt x="18741" y="1230"/>
                  </a:cubicBezTo>
                  <a:cubicBezTo>
                    <a:pt x="16100" y="414"/>
                    <a:pt x="13305" y="1"/>
                    <a:pt x="1048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1868675" y="3296150"/>
              <a:ext cx="355425" cy="22275"/>
            </a:xfrm>
            <a:custGeom>
              <a:rect b="b" l="l" r="r" t="t"/>
              <a:pathLst>
                <a:path extrusionOk="0" h="891" w="14217">
                  <a:moveTo>
                    <a:pt x="7146" y="0"/>
                  </a:moveTo>
                  <a:cubicBezTo>
                    <a:pt x="5618" y="0"/>
                    <a:pt x="4082" y="121"/>
                    <a:pt x="2560" y="366"/>
                  </a:cubicBezTo>
                  <a:cubicBezTo>
                    <a:pt x="1691" y="497"/>
                    <a:pt x="846" y="676"/>
                    <a:pt x="0" y="890"/>
                  </a:cubicBezTo>
                  <a:lnTo>
                    <a:pt x="250" y="890"/>
                  </a:lnTo>
                  <a:cubicBezTo>
                    <a:pt x="1012" y="712"/>
                    <a:pt x="1786" y="545"/>
                    <a:pt x="2560" y="426"/>
                  </a:cubicBezTo>
                  <a:cubicBezTo>
                    <a:pt x="4073" y="186"/>
                    <a:pt x="5602" y="66"/>
                    <a:pt x="7122" y="66"/>
                  </a:cubicBezTo>
                  <a:cubicBezTo>
                    <a:pt x="9443" y="66"/>
                    <a:pt x="11747" y="344"/>
                    <a:pt x="13955" y="890"/>
                  </a:cubicBezTo>
                  <a:lnTo>
                    <a:pt x="14217" y="890"/>
                  </a:lnTo>
                  <a:cubicBezTo>
                    <a:pt x="11937" y="300"/>
                    <a:pt x="9551" y="0"/>
                    <a:pt x="714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1"/>
            <p:cNvSpPr/>
            <p:nvPr/>
          </p:nvSpPr>
          <p:spPr>
            <a:xfrm>
              <a:off x="1261450" y="3318400"/>
              <a:ext cx="80700" cy="1350"/>
            </a:xfrm>
            <a:custGeom>
              <a:rect b="b" l="l" r="r" t="t"/>
              <a:pathLst>
                <a:path extrusionOk="0" h="54" w="3228">
                  <a:moveTo>
                    <a:pt x="1" y="0"/>
                  </a:moveTo>
                  <a:cubicBezTo>
                    <a:pt x="554" y="36"/>
                    <a:pt x="1099" y="54"/>
                    <a:pt x="1636" y="54"/>
                  </a:cubicBezTo>
                  <a:cubicBezTo>
                    <a:pt x="2174" y="54"/>
                    <a:pt x="2703" y="36"/>
                    <a:pt x="322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8" name="Google Shape;1268;p31"/>
          <p:cNvSpPr/>
          <p:nvPr/>
        </p:nvSpPr>
        <p:spPr>
          <a:xfrm>
            <a:off x="720063" y="1334950"/>
            <a:ext cx="3477000" cy="659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31"/>
          <p:cNvSpPr/>
          <p:nvPr/>
        </p:nvSpPr>
        <p:spPr>
          <a:xfrm>
            <a:off x="720063" y="2241475"/>
            <a:ext cx="3477000" cy="128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0" name="Google Shape;1270;p31"/>
          <p:cNvGrpSpPr/>
          <p:nvPr/>
        </p:nvGrpSpPr>
        <p:grpSpPr>
          <a:xfrm flipH="1">
            <a:off x="80" y="3058317"/>
            <a:ext cx="2622438" cy="2085022"/>
            <a:chOff x="5005075" y="2239400"/>
            <a:chExt cx="749525" cy="595925"/>
          </a:xfrm>
        </p:grpSpPr>
        <p:sp>
          <p:nvSpPr>
            <p:cNvPr id="1271" name="Google Shape;1271;p31"/>
            <p:cNvSpPr/>
            <p:nvPr/>
          </p:nvSpPr>
          <p:spPr>
            <a:xfrm>
              <a:off x="5005075" y="2239400"/>
              <a:ext cx="748925" cy="595925"/>
            </a:xfrm>
            <a:custGeom>
              <a:rect b="b" l="l" r="r" t="t"/>
              <a:pathLst>
                <a:path extrusionOk="0" h="23837" w="29957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5043775" y="2286125"/>
              <a:ext cx="710825" cy="549200"/>
            </a:xfrm>
            <a:custGeom>
              <a:rect b="b" l="l" r="r" t="t"/>
              <a:pathLst>
                <a:path extrusionOk="0" h="21968" w="28433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5082175" y="2323325"/>
              <a:ext cx="671525" cy="512000"/>
            </a:xfrm>
            <a:custGeom>
              <a:rect b="b" l="l" r="r" t="t"/>
              <a:pathLst>
                <a:path extrusionOk="0" h="20480" w="26861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1"/>
            <p:cNvSpPr/>
            <p:nvPr/>
          </p:nvSpPr>
          <p:spPr>
            <a:xfrm>
              <a:off x="5121175" y="2355475"/>
              <a:ext cx="632825" cy="479850"/>
            </a:xfrm>
            <a:custGeom>
              <a:rect b="b" l="l" r="r" t="t"/>
              <a:pathLst>
                <a:path extrusionOk="0" h="19194" w="25313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1"/>
            <p:cNvSpPr/>
            <p:nvPr/>
          </p:nvSpPr>
          <p:spPr>
            <a:xfrm>
              <a:off x="5160150" y="2382575"/>
              <a:ext cx="594150" cy="452750"/>
            </a:xfrm>
            <a:custGeom>
              <a:rect b="b" l="l" r="r" t="t"/>
              <a:pathLst>
                <a:path extrusionOk="0" h="18110" w="23766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5198850" y="2407575"/>
              <a:ext cx="555150" cy="427750"/>
            </a:xfrm>
            <a:custGeom>
              <a:rect b="b" l="l" r="r" t="t"/>
              <a:pathLst>
                <a:path extrusionOk="0" h="17110" w="22206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1"/>
            <p:cNvSpPr/>
            <p:nvPr/>
          </p:nvSpPr>
          <p:spPr>
            <a:xfrm>
              <a:off x="5238450" y="2429900"/>
              <a:ext cx="515550" cy="405425"/>
            </a:xfrm>
            <a:custGeom>
              <a:rect b="b" l="l" r="r" t="t"/>
              <a:pathLst>
                <a:path extrusionOk="0" h="16217" w="20622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1"/>
            <p:cNvSpPr/>
            <p:nvPr/>
          </p:nvSpPr>
          <p:spPr>
            <a:xfrm>
              <a:off x="5277425" y="2451025"/>
              <a:ext cx="476575" cy="384300"/>
            </a:xfrm>
            <a:custGeom>
              <a:rect b="b" l="l" r="r" t="t"/>
              <a:pathLst>
                <a:path extrusionOk="0" h="15372" w="19063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1"/>
            <p:cNvSpPr/>
            <p:nvPr/>
          </p:nvSpPr>
          <p:spPr>
            <a:xfrm>
              <a:off x="5317325" y="2471850"/>
              <a:ext cx="436675" cy="363175"/>
            </a:xfrm>
            <a:custGeom>
              <a:rect b="b" l="l" r="r" t="t"/>
              <a:pathLst>
                <a:path extrusionOk="0" h="14527" w="17467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5356600" y="2493000"/>
              <a:ext cx="397400" cy="342025"/>
            </a:xfrm>
            <a:custGeom>
              <a:rect b="b" l="l" r="r" t="t"/>
              <a:pathLst>
                <a:path extrusionOk="0" h="13681" w="15896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1"/>
            <p:cNvSpPr/>
            <p:nvPr/>
          </p:nvSpPr>
          <p:spPr>
            <a:xfrm>
              <a:off x="5396500" y="2514725"/>
              <a:ext cx="357200" cy="320300"/>
            </a:xfrm>
            <a:custGeom>
              <a:rect b="b" l="l" r="r" t="t"/>
              <a:pathLst>
                <a:path extrusionOk="0" h="12812" w="14288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5436675" y="2538250"/>
              <a:ext cx="317025" cy="296775"/>
            </a:xfrm>
            <a:custGeom>
              <a:rect b="b" l="l" r="r" t="t"/>
              <a:pathLst>
                <a:path extrusionOk="0" h="11871" w="12681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1"/>
            <p:cNvSpPr/>
            <p:nvPr/>
          </p:nvSpPr>
          <p:spPr>
            <a:xfrm>
              <a:off x="5476875" y="2563850"/>
              <a:ext cx="276825" cy="271175"/>
            </a:xfrm>
            <a:custGeom>
              <a:rect b="b" l="l" r="r" t="t"/>
              <a:pathLst>
                <a:path extrusionOk="0" h="10847" w="11073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5517350" y="2592425"/>
              <a:ext cx="236650" cy="242900"/>
            </a:xfrm>
            <a:custGeom>
              <a:rect b="b" l="l" r="r" t="t"/>
              <a:pathLst>
                <a:path extrusionOk="0" h="9716" w="9466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5" name="Google Shape;1285;p31"/>
          <p:cNvGrpSpPr/>
          <p:nvPr/>
        </p:nvGrpSpPr>
        <p:grpSpPr>
          <a:xfrm>
            <a:off x="6519854" y="3058198"/>
            <a:ext cx="2622438" cy="2085022"/>
            <a:chOff x="5005075" y="2239400"/>
            <a:chExt cx="749525" cy="595925"/>
          </a:xfrm>
        </p:grpSpPr>
        <p:sp>
          <p:nvSpPr>
            <p:cNvPr id="1286" name="Google Shape;1286;p31"/>
            <p:cNvSpPr/>
            <p:nvPr/>
          </p:nvSpPr>
          <p:spPr>
            <a:xfrm>
              <a:off x="5005075" y="2239400"/>
              <a:ext cx="748925" cy="595925"/>
            </a:xfrm>
            <a:custGeom>
              <a:rect b="b" l="l" r="r" t="t"/>
              <a:pathLst>
                <a:path extrusionOk="0" h="23837" w="29957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1"/>
            <p:cNvSpPr/>
            <p:nvPr/>
          </p:nvSpPr>
          <p:spPr>
            <a:xfrm>
              <a:off x="5043775" y="2286125"/>
              <a:ext cx="710825" cy="549200"/>
            </a:xfrm>
            <a:custGeom>
              <a:rect b="b" l="l" r="r" t="t"/>
              <a:pathLst>
                <a:path extrusionOk="0" h="21968" w="28433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5082175" y="2323325"/>
              <a:ext cx="671525" cy="512000"/>
            </a:xfrm>
            <a:custGeom>
              <a:rect b="b" l="l" r="r" t="t"/>
              <a:pathLst>
                <a:path extrusionOk="0" h="20480" w="26861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5121175" y="2355475"/>
              <a:ext cx="632825" cy="479850"/>
            </a:xfrm>
            <a:custGeom>
              <a:rect b="b" l="l" r="r" t="t"/>
              <a:pathLst>
                <a:path extrusionOk="0" h="19194" w="25313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5160150" y="2382575"/>
              <a:ext cx="594150" cy="452750"/>
            </a:xfrm>
            <a:custGeom>
              <a:rect b="b" l="l" r="r" t="t"/>
              <a:pathLst>
                <a:path extrusionOk="0" h="18110" w="23766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1"/>
            <p:cNvSpPr/>
            <p:nvPr/>
          </p:nvSpPr>
          <p:spPr>
            <a:xfrm>
              <a:off x="5198850" y="2407575"/>
              <a:ext cx="555150" cy="427750"/>
            </a:xfrm>
            <a:custGeom>
              <a:rect b="b" l="l" r="r" t="t"/>
              <a:pathLst>
                <a:path extrusionOk="0" h="17110" w="22206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1"/>
            <p:cNvSpPr/>
            <p:nvPr/>
          </p:nvSpPr>
          <p:spPr>
            <a:xfrm>
              <a:off x="5238450" y="2429900"/>
              <a:ext cx="515550" cy="405425"/>
            </a:xfrm>
            <a:custGeom>
              <a:rect b="b" l="l" r="r" t="t"/>
              <a:pathLst>
                <a:path extrusionOk="0" h="16217" w="20622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1"/>
            <p:cNvSpPr/>
            <p:nvPr/>
          </p:nvSpPr>
          <p:spPr>
            <a:xfrm>
              <a:off x="5277425" y="2451025"/>
              <a:ext cx="476575" cy="384300"/>
            </a:xfrm>
            <a:custGeom>
              <a:rect b="b" l="l" r="r" t="t"/>
              <a:pathLst>
                <a:path extrusionOk="0" h="15372" w="19063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1"/>
            <p:cNvSpPr/>
            <p:nvPr/>
          </p:nvSpPr>
          <p:spPr>
            <a:xfrm>
              <a:off x="5317325" y="2471850"/>
              <a:ext cx="436675" cy="363175"/>
            </a:xfrm>
            <a:custGeom>
              <a:rect b="b" l="l" r="r" t="t"/>
              <a:pathLst>
                <a:path extrusionOk="0" h="14527" w="17467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1"/>
            <p:cNvSpPr/>
            <p:nvPr/>
          </p:nvSpPr>
          <p:spPr>
            <a:xfrm>
              <a:off x="5356600" y="2493000"/>
              <a:ext cx="397400" cy="342025"/>
            </a:xfrm>
            <a:custGeom>
              <a:rect b="b" l="l" r="r" t="t"/>
              <a:pathLst>
                <a:path extrusionOk="0" h="13681" w="15896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1"/>
            <p:cNvSpPr/>
            <p:nvPr/>
          </p:nvSpPr>
          <p:spPr>
            <a:xfrm>
              <a:off x="5396500" y="2514725"/>
              <a:ext cx="357200" cy="320300"/>
            </a:xfrm>
            <a:custGeom>
              <a:rect b="b" l="l" r="r" t="t"/>
              <a:pathLst>
                <a:path extrusionOk="0" h="12812" w="14288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1"/>
            <p:cNvSpPr/>
            <p:nvPr/>
          </p:nvSpPr>
          <p:spPr>
            <a:xfrm>
              <a:off x="5436675" y="2538250"/>
              <a:ext cx="317025" cy="296775"/>
            </a:xfrm>
            <a:custGeom>
              <a:rect b="b" l="l" r="r" t="t"/>
              <a:pathLst>
                <a:path extrusionOk="0" h="11871" w="12681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1"/>
            <p:cNvSpPr/>
            <p:nvPr/>
          </p:nvSpPr>
          <p:spPr>
            <a:xfrm>
              <a:off x="5476875" y="2563850"/>
              <a:ext cx="276825" cy="271175"/>
            </a:xfrm>
            <a:custGeom>
              <a:rect b="b" l="l" r="r" t="t"/>
              <a:pathLst>
                <a:path extrusionOk="0" h="10847" w="11073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1"/>
            <p:cNvSpPr/>
            <p:nvPr/>
          </p:nvSpPr>
          <p:spPr>
            <a:xfrm>
              <a:off x="5517350" y="2592425"/>
              <a:ext cx="236650" cy="242900"/>
            </a:xfrm>
            <a:custGeom>
              <a:rect b="b" l="l" r="r" t="t"/>
              <a:pathLst>
                <a:path extrusionOk="0" h="9716" w="9466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0" name="Google Shape;1300;p31"/>
          <p:cNvSpPr txBox="1"/>
          <p:nvPr>
            <p:ph type="title"/>
          </p:nvPr>
        </p:nvSpPr>
        <p:spPr>
          <a:xfrm>
            <a:off x="980350" y="1281700"/>
            <a:ext cx="29118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01" name="Google Shape;1301;p31"/>
          <p:cNvSpPr txBox="1"/>
          <p:nvPr>
            <p:ph idx="1" type="subTitle"/>
          </p:nvPr>
        </p:nvSpPr>
        <p:spPr>
          <a:xfrm>
            <a:off x="980450" y="2375350"/>
            <a:ext cx="29118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6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" name="Google Shape;1303;p32"/>
          <p:cNvGrpSpPr/>
          <p:nvPr/>
        </p:nvGrpSpPr>
        <p:grpSpPr>
          <a:xfrm flipH="1" rot="10800000">
            <a:off x="5" y="2277807"/>
            <a:ext cx="2542400" cy="2865695"/>
            <a:chOff x="551550" y="1218425"/>
            <a:chExt cx="1388000" cy="1564500"/>
          </a:xfrm>
        </p:grpSpPr>
        <p:sp>
          <p:nvSpPr>
            <p:cNvPr id="1304" name="Google Shape;1304;p32"/>
            <p:cNvSpPr/>
            <p:nvPr/>
          </p:nvSpPr>
          <p:spPr>
            <a:xfrm>
              <a:off x="551850" y="1218725"/>
              <a:ext cx="1387700" cy="1564200"/>
            </a:xfrm>
            <a:custGeom>
              <a:rect b="b" l="l" r="r" t="t"/>
              <a:pathLst>
                <a:path extrusionOk="0" h="62568" w="55508">
                  <a:moveTo>
                    <a:pt x="55114" y="1"/>
                  </a:moveTo>
                  <a:cubicBezTo>
                    <a:pt x="49792" y="2072"/>
                    <a:pt x="45065" y="5240"/>
                    <a:pt x="41327" y="9383"/>
                  </a:cubicBezTo>
                  <a:cubicBezTo>
                    <a:pt x="36552" y="14657"/>
                    <a:pt x="33421" y="21372"/>
                    <a:pt x="30373" y="27838"/>
                  </a:cubicBezTo>
                  <a:cubicBezTo>
                    <a:pt x="28706" y="31421"/>
                    <a:pt x="26944" y="35136"/>
                    <a:pt x="24944" y="38613"/>
                  </a:cubicBezTo>
                  <a:cubicBezTo>
                    <a:pt x="19038" y="48733"/>
                    <a:pt x="10323" y="56817"/>
                    <a:pt x="0" y="62425"/>
                  </a:cubicBezTo>
                  <a:lnTo>
                    <a:pt x="0" y="62568"/>
                  </a:lnTo>
                  <a:cubicBezTo>
                    <a:pt x="10371" y="56960"/>
                    <a:pt x="19110" y="48852"/>
                    <a:pt x="25027" y="38684"/>
                  </a:cubicBezTo>
                  <a:cubicBezTo>
                    <a:pt x="27039" y="35219"/>
                    <a:pt x="28790" y="31505"/>
                    <a:pt x="30468" y="27909"/>
                  </a:cubicBezTo>
                  <a:cubicBezTo>
                    <a:pt x="33481" y="21468"/>
                    <a:pt x="36624" y="14765"/>
                    <a:pt x="41386" y="9514"/>
                  </a:cubicBezTo>
                  <a:cubicBezTo>
                    <a:pt x="45196" y="5299"/>
                    <a:pt x="50066" y="2084"/>
                    <a:pt x="55507" y="13"/>
                  </a:cubicBezTo>
                  <a:lnTo>
                    <a:pt x="55114" y="13"/>
                  </a:lnTo>
                  <a:lnTo>
                    <a:pt x="5511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552150" y="1218725"/>
              <a:ext cx="1273400" cy="1510050"/>
            </a:xfrm>
            <a:custGeom>
              <a:rect b="b" l="l" r="r" t="t"/>
              <a:pathLst>
                <a:path extrusionOk="0" h="60402" w="50936">
                  <a:moveTo>
                    <a:pt x="50530" y="1"/>
                  </a:moveTo>
                  <a:cubicBezTo>
                    <a:pt x="46482" y="1989"/>
                    <a:pt x="42851" y="4692"/>
                    <a:pt x="39862" y="8002"/>
                  </a:cubicBezTo>
                  <a:cubicBezTo>
                    <a:pt x="35076" y="13288"/>
                    <a:pt x="31956" y="20003"/>
                    <a:pt x="28908" y="26456"/>
                  </a:cubicBezTo>
                  <a:cubicBezTo>
                    <a:pt x="27242" y="30052"/>
                    <a:pt x="25479" y="33767"/>
                    <a:pt x="23467" y="37232"/>
                  </a:cubicBezTo>
                  <a:cubicBezTo>
                    <a:pt x="17859" y="46887"/>
                    <a:pt x="9692" y="54662"/>
                    <a:pt x="0" y="60234"/>
                  </a:cubicBezTo>
                  <a:lnTo>
                    <a:pt x="0" y="60401"/>
                  </a:lnTo>
                  <a:cubicBezTo>
                    <a:pt x="9751" y="54817"/>
                    <a:pt x="17955" y="46983"/>
                    <a:pt x="23610" y="37315"/>
                  </a:cubicBezTo>
                  <a:cubicBezTo>
                    <a:pt x="25610" y="33838"/>
                    <a:pt x="27373" y="30135"/>
                    <a:pt x="29039" y="26540"/>
                  </a:cubicBezTo>
                  <a:cubicBezTo>
                    <a:pt x="32064" y="20087"/>
                    <a:pt x="35195" y="13395"/>
                    <a:pt x="39957" y="8145"/>
                  </a:cubicBezTo>
                  <a:cubicBezTo>
                    <a:pt x="43029" y="4751"/>
                    <a:pt x="46768" y="2025"/>
                    <a:pt x="509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552150" y="1218425"/>
              <a:ext cx="1169500" cy="1452600"/>
            </a:xfrm>
            <a:custGeom>
              <a:rect b="b" l="l" r="r" t="t"/>
              <a:pathLst>
                <a:path extrusionOk="0" h="58104" w="46780">
                  <a:moveTo>
                    <a:pt x="46554" y="1"/>
                  </a:moveTo>
                  <a:cubicBezTo>
                    <a:pt x="43517" y="1799"/>
                    <a:pt x="40767" y="4013"/>
                    <a:pt x="38410" y="6609"/>
                  </a:cubicBezTo>
                  <a:cubicBezTo>
                    <a:pt x="33635" y="11895"/>
                    <a:pt x="30516" y="18598"/>
                    <a:pt x="27456" y="25063"/>
                  </a:cubicBezTo>
                  <a:cubicBezTo>
                    <a:pt x="25789" y="28647"/>
                    <a:pt x="24039" y="32374"/>
                    <a:pt x="22027" y="35839"/>
                  </a:cubicBezTo>
                  <a:cubicBezTo>
                    <a:pt x="16681" y="44995"/>
                    <a:pt x="9049" y="52495"/>
                    <a:pt x="0" y="57972"/>
                  </a:cubicBezTo>
                  <a:lnTo>
                    <a:pt x="0" y="58103"/>
                  </a:lnTo>
                  <a:cubicBezTo>
                    <a:pt x="9096" y="52626"/>
                    <a:pt x="16776" y="45090"/>
                    <a:pt x="22134" y="35898"/>
                  </a:cubicBezTo>
                  <a:cubicBezTo>
                    <a:pt x="24146" y="32433"/>
                    <a:pt x="25896" y="28719"/>
                    <a:pt x="27563" y="25123"/>
                  </a:cubicBezTo>
                  <a:cubicBezTo>
                    <a:pt x="30599" y="18682"/>
                    <a:pt x="33731" y="11979"/>
                    <a:pt x="38505" y="6716"/>
                  </a:cubicBezTo>
                  <a:cubicBezTo>
                    <a:pt x="40886" y="4061"/>
                    <a:pt x="43684" y="1811"/>
                    <a:pt x="4678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551850" y="1218725"/>
              <a:ext cx="1081100" cy="1397225"/>
            </a:xfrm>
            <a:custGeom>
              <a:rect b="b" l="l" r="r" t="t"/>
              <a:pathLst>
                <a:path extrusionOk="0" h="55889" w="43244">
                  <a:moveTo>
                    <a:pt x="42982" y="1"/>
                  </a:moveTo>
                  <a:cubicBezTo>
                    <a:pt x="40779" y="1525"/>
                    <a:pt x="38767" y="3275"/>
                    <a:pt x="36981" y="5251"/>
                  </a:cubicBezTo>
                  <a:cubicBezTo>
                    <a:pt x="32207" y="10538"/>
                    <a:pt x="29075" y="17253"/>
                    <a:pt x="26027" y="23706"/>
                  </a:cubicBezTo>
                  <a:cubicBezTo>
                    <a:pt x="24360" y="27302"/>
                    <a:pt x="22610" y="31016"/>
                    <a:pt x="20598" y="34481"/>
                  </a:cubicBezTo>
                  <a:cubicBezTo>
                    <a:pt x="15538" y="43149"/>
                    <a:pt x="8418" y="50340"/>
                    <a:pt x="0" y="55722"/>
                  </a:cubicBezTo>
                  <a:lnTo>
                    <a:pt x="0" y="55889"/>
                  </a:lnTo>
                  <a:cubicBezTo>
                    <a:pt x="8501" y="50471"/>
                    <a:pt x="15657" y="43256"/>
                    <a:pt x="20741" y="34529"/>
                  </a:cubicBezTo>
                  <a:cubicBezTo>
                    <a:pt x="22753" y="31064"/>
                    <a:pt x="24515" y="27361"/>
                    <a:pt x="26182" y="23754"/>
                  </a:cubicBezTo>
                  <a:cubicBezTo>
                    <a:pt x="29194" y="17312"/>
                    <a:pt x="32338" y="10609"/>
                    <a:pt x="37100" y="5359"/>
                  </a:cubicBezTo>
                  <a:cubicBezTo>
                    <a:pt x="38922" y="3335"/>
                    <a:pt x="41005" y="1549"/>
                    <a:pt x="4324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>
              <a:off x="551550" y="1219025"/>
              <a:ext cx="997775" cy="1338875"/>
            </a:xfrm>
            <a:custGeom>
              <a:rect b="b" l="l" r="r" t="t"/>
              <a:pathLst>
                <a:path extrusionOk="0" h="53555" w="39911">
                  <a:moveTo>
                    <a:pt x="39672" y="1"/>
                  </a:moveTo>
                  <a:cubicBezTo>
                    <a:pt x="38184" y="1179"/>
                    <a:pt x="36814" y="2477"/>
                    <a:pt x="35540" y="3870"/>
                  </a:cubicBezTo>
                  <a:cubicBezTo>
                    <a:pt x="30754" y="9157"/>
                    <a:pt x="27635" y="15872"/>
                    <a:pt x="24587" y="22325"/>
                  </a:cubicBezTo>
                  <a:cubicBezTo>
                    <a:pt x="22920" y="25921"/>
                    <a:pt x="21158" y="29635"/>
                    <a:pt x="19146" y="33100"/>
                  </a:cubicBezTo>
                  <a:cubicBezTo>
                    <a:pt x="14383" y="41280"/>
                    <a:pt x="7799" y="48102"/>
                    <a:pt x="0" y="53388"/>
                  </a:cubicBezTo>
                  <a:lnTo>
                    <a:pt x="0" y="53555"/>
                  </a:lnTo>
                  <a:cubicBezTo>
                    <a:pt x="7882" y="48221"/>
                    <a:pt x="14502" y="41351"/>
                    <a:pt x="19300" y="33136"/>
                  </a:cubicBezTo>
                  <a:cubicBezTo>
                    <a:pt x="21312" y="29659"/>
                    <a:pt x="23063" y="25956"/>
                    <a:pt x="24730" y="22361"/>
                  </a:cubicBezTo>
                  <a:cubicBezTo>
                    <a:pt x="27754" y="15919"/>
                    <a:pt x="30897" y="9216"/>
                    <a:pt x="35660" y="3965"/>
                  </a:cubicBezTo>
                  <a:cubicBezTo>
                    <a:pt x="36945" y="2513"/>
                    <a:pt x="38374" y="1191"/>
                    <a:pt x="399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2"/>
            <p:cNvSpPr/>
            <p:nvPr/>
          </p:nvSpPr>
          <p:spPr>
            <a:xfrm>
              <a:off x="551850" y="1218725"/>
              <a:ext cx="920075" cy="1279350"/>
            </a:xfrm>
            <a:custGeom>
              <a:rect b="b" l="l" r="r" t="t"/>
              <a:pathLst>
                <a:path extrusionOk="0" h="51174" w="36803">
                  <a:moveTo>
                    <a:pt x="36600" y="1"/>
                  </a:moveTo>
                  <a:cubicBezTo>
                    <a:pt x="35719" y="787"/>
                    <a:pt x="34886" y="1620"/>
                    <a:pt x="34100" y="2501"/>
                  </a:cubicBezTo>
                  <a:cubicBezTo>
                    <a:pt x="29313" y="7787"/>
                    <a:pt x="26194" y="14491"/>
                    <a:pt x="23146" y="20956"/>
                  </a:cubicBezTo>
                  <a:cubicBezTo>
                    <a:pt x="21479" y="24540"/>
                    <a:pt x="19717" y="28266"/>
                    <a:pt x="17705" y="31731"/>
                  </a:cubicBezTo>
                  <a:cubicBezTo>
                    <a:pt x="13240" y="39398"/>
                    <a:pt x="7168" y="45899"/>
                    <a:pt x="0" y="51031"/>
                  </a:cubicBezTo>
                  <a:lnTo>
                    <a:pt x="0" y="51174"/>
                  </a:lnTo>
                  <a:cubicBezTo>
                    <a:pt x="7227" y="46018"/>
                    <a:pt x="13347" y="39482"/>
                    <a:pt x="17824" y="31778"/>
                  </a:cubicBezTo>
                  <a:cubicBezTo>
                    <a:pt x="19836" y="28314"/>
                    <a:pt x="21598" y="24599"/>
                    <a:pt x="23265" y="21003"/>
                  </a:cubicBezTo>
                  <a:cubicBezTo>
                    <a:pt x="26277" y="14562"/>
                    <a:pt x="29421" y="7859"/>
                    <a:pt x="34183" y="2608"/>
                  </a:cubicBezTo>
                  <a:cubicBezTo>
                    <a:pt x="35016" y="1703"/>
                    <a:pt x="35874" y="822"/>
                    <a:pt x="3680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551850" y="1218725"/>
              <a:ext cx="847150" cy="1217750"/>
            </a:xfrm>
            <a:custGeom>
              <a:rect b="b" l="l" r="r" t="t"/>
              <a:pathLst>
                <a:path extrusionOk="0" h="48710" w="33886">
                  <a:moveTo>
                    <a:pt x="33707" y="1"/>
                  </a:moveTo>
                  <a:cubicBezTo>
                    <a:pt x="33350" y="358"/>
                    <a:pt x="32992" y="727"/>
                    <a:pt x="32647" y="1120"/>
                  </a:cubicBezTo>
                  <a:cubicBezTo>
                    <a:pt x="27873" y="6406"/>
                    <a:pt x="24753" y="13110"/>
                    <a:pt x="21693" y="19575"/>
                  </a:cubicBezTo>
                  <a:cubicBezTo>
                    <a:pt x="20027" y="23158"/>
                    <a:pt x="18276" y="26885"/>
                    <a:pt x="16264" y="30350"/>
                  </a:cubicBezTo>
                  <a:cubicBezTo>
                    <a:pt x="12097" y="37482"/>
                    <a:pt x="6549" y="43613"/>
                    <a:pt x="0" y="48566"/>
                  </a:cubicBezTo>
                  <a:lnTo>
                    <a:pt x="0" y="48709"/>
                  </a:lnTo>
                  <a:cubicBezTo>
                    <a:pt x="6596" y="43732"/>
                    <a:pt x="12204" y="37565"/>
                    <a:pt x="16383" y="30374"/>
                  </a:cubicBezTo>
                  <a:cubicBezTo>
                    <a:pt x="18395" y="26909"/>
                    <a:pt x="20146" y="23206"/>
                    <a:pt x="21812" y="19598"/>
                  </a:cubicBezTo>
                  <a:cubicBezTo>
                    <a:pt x="24837" y="13157"/>
                    <a:pt x="27980" y="6466"/>
                    <a:pt x="32742" y="1203"/>
                  </a:cubicBezTo>
                  <a:cubicBezTo>
                    <a:pt x="33111" y="787"/>
                    <a:pt x="33504" y="394"/>
                    <a:pt x="3388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552150" y="1218725"/>
              <a:ext cx="779275" cy="1156125"/>
            </a:xfrm>
            <a:custGeom>
              <a:rect b="b" l="l" r="r" t="t"/>
              <a:pathLst>
                <a:path extrusionOk="0" h="46245" w="31171">
                  <a:moveTo>
                    <a:pt x="30956" y="1"/>
                  </a:moveTo>
                  <a:cubicBezTo>
                    <a:pt x="26313" y="5240"/>
                    <a:pt x="23253" y="11824"/>
                    <a:pt x="20253" y="18170"/>
                  </a:cubicBezTo>
                  <a:cubicBezTo>
                    <a:pt x="18586" y="21765"/>
                    <a:pt x="16836" y="25480"/>
                    <a:pt x="14823" y="28945"/>
                  </a:cubicBezTo>
                  <a:cubicBezTo>
                    <a:pt x="10966" y="35553"/>
                    <a:pt x="5929" y="41292"/>
                    <a:pt x="0" y="46054"/>
                  </a:cubicBezTo>
                  <a:lnTo>
                    <a:pt x="0" y="46245"/>
                  </a:lnTo>
                  <a:cubicBezTo>
                    <a:pt x="5965" y="41446"/>
                    <a:pt x="11061" y="35672"/>
                    <a:pt x="14942" y="29028"/>
                  </a:cubicBezTo>
                  <a:cubicBezTo>
                    <a:pt x="16955" y="25552"/>
                    <a:pt x="18705" y="21849"/>
                    <a:pt x="20372" y="18253"/>
                  </a:cubicBezTo>
                  <a:cubicBezTo>
                    <a:pt x="23384" y="11883"/>
                    <a:pt x="26480" y="5240"/>
                    <a:pt x="3117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552150" y="1218725"/>
              <a:ext cx="714100" cy="1091825"/>
            </a:xfrm>
            <a:custGeom>
              <a:rect b="b" l="l" r="r" t="t"/>
              <a:pathLst>
                <a:path extrusionOk="0" h="43673" w="28564">
                  <a:moveTo>
                    <a:pt x="28373" y="1"/>
                  </a:moveTo>
                  <a:cubicBezTo>
                    <a:pt x="24348" y="5001"/>
                    <a:pt x="21550" y="11002"/>
                    <a:pt x="18812" y="16824"/>
                  </a:cubicBezTo>
                  <a:cubicBezTo>
                    <a:pt x="17145" y="20408"/>
                    <a:pt x="15395" y="24123"/>
                    <a:pt x="13383" y="27588"/>
                  </a:cubicBezTo>
                  <a:cubicBezTo>
                    <a:pt x="9858" y="33648"/>
                    <a:pt x="5298" y="38994"/>
                    <a:pt x="0" y="43506"/>
                  </a:cubicBezTo>
                  <a:lnTo>
                    <a:pt x="0" y="43673"/>
                  </a:lnTo>
                  <a:cubicBezTo>
                    <a:pt x="5358" y="39125"/>
                    <a:pt x="9942" y="33755"/>
                    <a:pt x="13514" y="27635"/>
                  </a:cubicBezTo>
                  <a:cubicBezTo>
                    <a:pt x="15526" y="24170"/>
                    <a:pt x="17276" y="20468"/>
                    <a:pt x="18943" y="16860"/>
                  </a:cubicBezTo>
                  <a:cubicBezTo>
                    <a:pt x="21681" y="11026"/>
                    <a:pt x="24515" y="5001"/>
                    <a:pt x="28563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552150" y="1218725"/>
              <a:ext cx="650700" cy="1025150"/>
            </a:xfrm>
            <a:custGeom>
              <a:rect b="b" l="l" r="r" t="t"/>
              <a:pathLst>
                <a:path extrusionOk="0" h="41006" w="26028">
                  <a:moveTo>
                    <a:pt x="25849" y="1"/>
                  </a:moveTo>
                  <a:cubicBezTo>
                    <a:pt x="22396" y="4704"/>
                    <a:pt x="19860" y="10133"/>
                    <a:pt x="17371" y="15419"/>
                  </a:cubicBezTo>
                  <a:cubicBezTo>
                    <a:pt x="15704" y="19003"/>
                    <a:pt x="13942" y="22730"/>
                    <a:pt x="11942" y="26194"/>
                  </a:cubicBezTo>
                  <a:cubicBezTo>
                    <a:pt x="8727" y="31707"/>
                    <a:pt x="4679" y="36601"/>
                    <a:pt x="0" y="40827"/>
                  </a:cubicBezTo>
                  <a:lnTo>
                    <a:pt x="0" y="41006"/>
                  </a:lnTo>
                  <a:cubicBezTo>
                    <a:pt x="4739" y="36743"/>
                    <a:pt x="8823" y="31802"/>
                    <a:pt x="12073" y="26242"/>
                  </a:cubicBezTo>
                  <a:cubicBezTo>
                    <a:pt x="14085" y="22777"/>
                    <a:pt x="15835" y="19063"/>
                    <a:pt x="17502" y="15467"/>
                  </a:cubicBezTo>
                  <a:cubicBezTo>
                    <a:pt x="19991" y="10169"/>
                    <a:pt x="22551" y="4704"/>
                    <a:pt x="26027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552150" y="1218425"/>
              <a:ext cx="590275" cy="957600"/>
            </a:xfrm>
            <a:custGeom>
              <a:rect b="b" l="l" r="r" t="t"/>
              <a:pathLst>
                <a:path extrusionOk="0" h="38304" w="23611">
                  <a:moveTo>
                    <a:pt x="23455" y="1"/>
                  </a:moveTo>
                  <a:cubicBezTo>
                    <a:pt x="20479" y="4370"/>
                    <a:pt x="18193" y="9288"/>
                    <a:pt x="15943" y="14062"/>
                  </a:cubicBezTo>
                  <a:cubicBezTo>
                    <a:pt x="14276" y="17646"/>
                    <a:pt x="12514" y="21373"/>
                    <a:pt x="10513" y="24837"/>
                  </a:cubicBezTo>
                  <a:cubicBezTo>
                    <a:pt x="7620" y="29778"/>
                    <a:pt x="4084" y="34231"/>
                    <a:pt x="0" y="38148"/>
                  </a:cubicBezTo>
                  <a:lnTo>
                    <a:pt x="0" y="38303"/>
                  </a:lnTo>
                  <a:cubicBezTo>
                    <a:pt x="4120" y="34362"/>
                    <a:pt x="7692" y="29874"/>
                    <a:pt x="10609" y="24885"/>
                  </a:cubicBezTo>
                  <a:cubicBezTo>
                    <a:pt x="12621" y="21420"/>
                    <a:pt x="14383" y="17705"/>
                    <a:pt x="16050" y="14110"/>
                  </a:cubicBezTo>
                  <a:cubicBezTo>
                    <a:pt x="18288" y="9312"/>
                    <a:pt x="20598" y="4394"/>
                    <a:pt x="236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552150" y="1218725"/>
              <a:ext cx="531625" cy="888225"/>
            </a:xfrm>
            <a:custGeom>
              <a:rect b="b" l="l" r="r" t="t"/>
              <a:pathLst>
                <a:path extrusionOk="0" h="35529" w="21265">
                  <a:moveTo>
                    <a:pt x="21086" y="1"/>
                  </a:moveTo>
                  <a:cubicBezTo>
                    <a:pt x="18550" y="4001"/>
                    <a:pt x="16490" y="8395"/>
                    <a:pt x="14478" y="12669"/>
                  </a:cubicBezTo>
                  <a:cubicBezTo>
                    <a:pt x="12811" y="16253"/>
                    <a:pt x="11061" y="19979"/>
                    <a:pt x="9049" y="23444"/>
                  </a:cubicBezTo>
                  <a:cubicBezTo>
                    <a:pt x="6525" y="27790"/>
                    <a:pt x="3465" y="31743"/>
                    <a:pt x="0" y="35303"/>
                  </a:cubicBezTo>
                  <a:lnTo>
                    <a:pt x="0" y="35529"/>
                  </a:lnTo>
                  <a:cubicBezTo>
                    <a:pt x="3512" y="31921"/>
                    <a:pt x="6608" y="27921"/>
                    <a:pt x="9168" y="23516"/>
                  </a:cubicBezTo>
                  <a:cubicBezTo>
                    <a:pt x="11180" y="20051"/>
                    <a:pt x="12930" y="16348"/>
                    <a:pt x="14597" y="12740"/>
                  </a:cubicBezTo>
                  <a:cubicBezTo>
                    <a:pt x="16621" y="8442"/>
                    <a:pt x="18693" y="4025"/>
                    <a:pt x="212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552450" y="1218425"/>
              <a:ext cx="473875" cy="814725"/>
            </a:xfrm>
            <a:custGeom>
              <a:rect b="b" l="l" r="r" t="t"/>
              <a:pathLst>
                <a:path extrusionOk="0" h="32589" w="18955">
                  <a:moveTo>
                    <a:pt x="18788" y="1"/>
                  </a:moveTo>
                  <a:cubicBezTo>
                    <a:pt x="16633" y="3632"/>
                    <a:pt x="14811" y="7502"/>
                    <a:pt x="13025" y="11300"/>
                  </a:cubicBezTo>
                  <a:cubicBezTo>
                    <a:pt x="11359" y="14884"/>
                    <a:pt x="9608" y="18598"/>
                    <a:pt x="7596" y="22075"/>
                  </a:cubicBezTo>
                  <a:cubicBezTo>
                    <a:pt x="5417" y="25790"/>
                    <a:pt x="2881" y="29243"/>
                    <a:pt x="0" y="32386"/>
                  </a:cubicBezTo>
                  <a:lnTo>
                    <a:pt x="0" y="32588"/>
                  </a:lnTo>
                  <a:cubicBezTo>
                    <a:pt x="2905" y="29409"/>
                    <a:pt x="5513" y="25909"/>
                    <a:pt x="7715" y="22135"/>
                  </a:cubicBezTo>
                  <a:cubicBezTo>
                    <a:pt x="9727" y="18658"/>
                    <a:pt x="11478" y="14955"/>
                    <a:pt x="13145" y="11359"/>
                  </a:cubicBezTo>
                  <a:cubicBezTo>
                    <a:pt x="14930" y="7549"/>
                    <a:pt x="16764" y="3644"/>
                    <a:pt x="1895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2"/>
            <p:cNvSpPr/>
            <p:nvPr/>
          </p:nvSpPr>
          <p:spPr>
            <a:xfrm>
              <a:off x="552450" y="1218425"/>
              <a:ext cx="418225" cy="739700"/>
            </a:xfrm>
            <a:custGeom>
              <a:rect b="b" l="l" r="r" t="t"/>
              <a:pathLst>
                <a:path extrusionOk="0" h="29588" w="16729">
                  <a:moveTo>
                    <a:pt x="16574" y="1"/>
                  </a:moveTo>
                  <a:cubicBezTo>
                    <a:pt x="14752" y="3216"/>
                    <a:pt x="13156" y="6585"/>
                    <a:pt x="11609" y="9907"/>
                  </a:cubicBezTo>
                  <a:cubicBezTo>
                    <a:pt x="9942" y="13503"/>
                    <a:pt x="8192" y="17217"/>
                    <a:pt x="6179" y="20682"/>
                  </a:cubicBezTo>
                  <a:cubicBezTo>
                    <a:pt x="4382" y="23778"/>
                    <a:pt x="2310" y="26683"/>
                    <a:pt x="0" y="29374"/>
                  </a:cubicBezTo>
                  <a:lnTo>
                    <a:pt x="0" y="29588"/>
                  </a:lnTo>
                  <a:cubicBezTo>
                    <a:pt x="2322" y="26873"/>
                    <a:pt x="4441" y="23920"/>
                    <a:pt x="6287" y="20777"/>
                  </a:cubicBezTo>
                  <a:cubicBezTo>
                    <a:pt x="8287" y="17313"/>
                    <a:pt x="10049" y="13598"/>
                    <a:pt x="11716" y="10002"/>
                  </a:cubicBezTo>
                  <a:cubicBezTo>
                    <a:pt x="13299" y="6668"/>
                    <a:pt x="14883" y="3239"/>
                    <a:pt x="1672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2"/>
            <p:cNvSpPr/>
            <p:nvPr/>
          </p:nvSpPr>
          <p:spPr>
            <a:xfrm>
              <a:off x="552150" y="1218425"/>
              <a:ext cx="363150" cy="662025"/>
            </a:xfrm>
            <a:custGeom>
              <a:rect b="b" l="l" r="r" t="t"/>
              <a:pathLst>
                <a:path extrusionOk="0" h="26481" w="14526">
                  <a:moveTo>
                    <a:pt x="14359" y="1"/>
                  </a:moveTo>
                  <a:cubicBezTo>
                    <a:pt x="12859" y="2799"/>
                    <a:pt x="11490" y="5692"/>
                    <a:pt x="10156" y="8538"/>
                  </a:cubicBezTo>
                  <a:cubicBezTo>
                    <a:pt x="8489" y="12133"/>
                    <a:pt x="6727" y="15848"/>
                    <a:pt x="4715" y="19313"/>
                  </a:cubicBezTo>
                  <a:cubicBezTo>
                    <a:pt x="3310" y="21742"/>
                    <a:pt x="1727" y="24063"/>
                    <a:pt x="0" y="26254"/>
                  </a:cubicBezTo>
                  <a:lnTo>
                    <a:pt x="0" y="26480"/>
                  </a:lnTo>
                  <a:cubicBezTo>
                    <a:pt x="1774" y="24254"/>
                    <a:pt x="3381" y="21896"/>
                    <a:pt x="4834" y="19408"/>
                  </a:cubicBezTo>
                  <a:cubicBezTo>
                    <a:pt x="6846" y="15943"/>
                    <a:pt x="8608" y="12229"/>
                    <a:pt x="10275" y="8633"/>
                  </a:cubicBezTo>
                  <a:cubicBezTo>
                    <a:pt x="11621" y="5763"/>
                    <a:pt x="12990" y="2823"/>
                    <a:pt x="1452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2"/>
            <p:cNvSpPr/>
            <p:nvPr/>
          </p:nvSpPr>
          <p:spPr>
            <a:xfrm>
              <a:off x="551850" y="1218725"/>
              <a:ext cx="308400" cy="580175"/>
            </a:xfrm>
            <a:custGeom>
              <a:rect b="b" l="l" r="r" t="t"/>
              <a:pathLst>
                <a:path extrusionOk="0" h="23207" w="12336">
                  <a:moveTo>
                    <a:pt x="12204" y="1"/>
                  </a:moveTo>
                  <a:cubicBezTo>
                    <a:pt x="10978" y="2370"/>
                    <a:pt x="9847" y="4775"/>
                    <a:pt x="8716" y="7168"/>
                  </a:cubicBezTo>
                  <a:cubicBezTo>
                    <a:pt x="7049" y="10764"/>
                    <a:pt x="5298" y="14479"/>
                    <a:pt x="3286" y="17955"/>
                  </a:cubicBezTo>
                  <a:cubicBezTo>
                    <a:pt x="2274" y="19694"/>
                    <a:pt x="1167" y="21372"/>
                    <a:pt x="0" y="22992"/>
                  </a:cubicBezTo>
                  <a:lnTo>
                    <a:pt x="0" y="23206"/>
                  </a:lnTo>
                  <a:cubicBezTo>
                    <a:pt x="1215" y="21527"/>
                    <a:pt x="2346" y="19801"/>
                    <a:pt x="3393" y="18015"/>
                  </a:cubicBezTo>
                  <a:cubicBezTo>
                    <a:pt x="5406" y="14538"/>
                    <a:pt x="7156" y="10835"/>
                    <a:pt x="8823" y="7240"/>
                  </a:cubicBezTo>
                  <a:cubicBezTo>
                    <a:pt x="9954" y="4823"/>
                    <a:pt x="11097" y="2394"/>
                    <a:pt x="123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2"/>
            <p:cNvSpPr/>
            <p:nvPr/>
          </p:nvSpPr>
          <p:spPr>
            <a:xfrm>
              <a:off x="552150" y="1218725"/>
              <a:ext cx="255400" cy="494150"/>
            </a:xfrm>
            <a:custGeom>
              <a:rect b="b" l="l" r="r" t="t"/>
              <a:pathLst>
                <a:path extrusionOk="0" h="19766" w="10216">
                  <a:moveTo>
                    <a:pt x="10049" y="1"/>
                  </a:moveTo>
                  <a:cubicBezTo>
                    <a:pt x="9085" y="1918"/>
                    <a:pt x="8168" y="3870"/>
                    <a:pt x="7263" y="5811"/>
                  </a:cubicBezTo>
                  <a:cubicBezTo>
                    <a:pt x="5596" y="9395"/>
                    <a:pt x="3846" y="13110"/>
                    <a:pt x="1834" y="16586"/>
                  </a:cubicBezTo>
                  <a:cubicBezTo>
                    <a:pt x="1250" y="17574"/>
                    <a:pt x="643" y="18563"/>
                    <a:pt x="0" y="19515"/>
                  </a:cubicBezTo>
                  <a:lnTo>
                    <a:pt x="0" y="19765"/>
                  </a:lnTo>
                  <a:cubicBezTo>
                    <a:pt x="691" y="18741"/>
                    <a:pt x="1346" y="17693"/>
                    <a:pt x="1965" y="16622"/>
                  </a:cubicBezTo>
                  <a:cubicBezTo>
                    <a:pt x="3977" y="13157"/>
                    <a:pt x="5727" y="9454"/>
                    <a:pt x="7394" y="5847"/>
                  </a:cubicBezTo>
                  <a:cubicBezTo>
                    <a:pt x="8299" y="3918"/>
                    <a:pt x="9227" y="1953"/>
                    <a:pt x="102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1" name="Google Shape;1321;p32"/>
          <p:cNvGrpSpPr/>
          <p:nvPr/>
        </p:nvGrpSpPr>
        <p:grpSpPr>
          <a:xfrm flipH="1">
            <a:off x="6601605" y="-43"/>
            <a:ext cx="2542400" cy="2865695"/>
            <a:chOff x="551550" y="1218425"/>
            <a:chExt cx="1388000" cy="1564500"/>
          </a:xfrm>
        </p:grpSpPr>
        <p:sp>
          <p:nvSpPr>
            <p:cNvPr id="1322" name="Google Shape;1322;p32"/>
            <p:cNvSpPr/>
            <p:nvPr/>
          </p:nvSpPr>
          <p:spPr>
            <a:xfrm>
              <a:off x="551850" y="1218725"/>
              <a:ext cx="1387700" cy="1564200"/>
            </a:xfrm>
            <a:custGeom>
              <a:rect b="b" l="l" r="r" t="t"/>
              <a:pathLst>
                <a:path extrusionOk="0" h="62568" w="55508">
                  <a:moveTo>
                    <a:pt x="55114" y="1"/>
                  </a:moveTo>
                  <a:cubicBezTo>
                    <a:pt x="49792" y="2072"/>
                    <a:pt x="45065" y="5240"/>
                    <a:pt x="41327" y="9383"/>
                  </a:cubicBezTo>
                  <a:cubicBezTo>
                    <a:pt x="36552" y="14657"/>
                    <a:pt x="33421" y="21372"/>
                    <a:pt x="30373" y="27838"/>
                  </a:cubicBezTo>
                  <a:cubicBezTo>
                    <a:pt x="28706" y="31421"/>
                    <a:pt x="26944" y="35136"/>
                    <a:pt x="24944" y="38613"/>
                  </a:cubicBezTo>
                  <a:cubicBezTo>
                    <a:pt x="19038" y="48733"/>
                    <a:pt x="10323" y="56817"/>
                    <a:pt x="0" y="62425"/>
                  </a:cubicBezTo>
                  <a:lnTo>
                    <a:pt x="0" y="62568"/>
                  </a:lnTo>
                  <a:cubicBezTo>
                    <a:pt x="10371" y="56960"/>
                    <a:pt x="19110" y="48852"/>
                    <a:pt x="25027" y="38684"/>
                  </a:cubicBezTo>
                  <a:cubicBezTo>
                    <a:pt x="27039" y="35219"/>
                    <a:pt x="28790" y="31505"/>
                    <a:pt x="30468" y="27909"/>
                  </a:cubicBezTo>
                  <a:cubicBezTo>
                    <a:pt x="33481" y="21468"/>
                    <a:pt x="36624" y="14765"/>
                    <a:pt x="41386" y="9514"/>
                  </a:cubicBezTo>
                  <a:cubicBezTo>
                    <a:pt x="45196" y="5299"/>
                    <a:pt x="50066" y="2084"/>
                    <a:pt x="55507" y="13"/>
                  </a:cubicBezTo>
                  <a:lnTo>
                    <a:pt x="55114" y="13"/>
                  </a:lnTo>
                  <a:lnTo>
                    <a:pt x="5511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2"/>
            <p:cNvSpPr/>
            <p:nvPr/>
          </p:nvSpPr>
          <p:spPr>
            <a:xfrm>
              <a:off x="552150" y="1218725"/>
              <a:ext cx="1273400" cy="1510050"/>
            </a:xfrm>
            <a:custGeom>
              <a:rect b="b" l="l" r="r" t="t"/>
              <a:pathLst>
                <a:path extrusionOk="0" h="60402" w="50936">
                  <a:moveTo>
                    <a:pt x="50530" y="1"/>
                  </a:moveTo>
                  <a:cubicBezTo>
                    <a:pt x="46482" y="1989"/>
                    <a:pt x="42851" y="4692"/>
                    <a:pt x="39862" y="8002"/>
                  </a:cubicBezTo>
                  <a:cubicBezTo>
                    <a:pt x="35076" y="13288"/>
                    <a:pt x="31956" y="20003"/>
                    <a:pt x="28908" y="26456"/>
                  </a:cubicBezTo>
                  <a:cubicBezTo>
                    <a:pt x="27242" y="30052"/>
                    <a:pt x="25479" y="33767"/>
                    <a:pt x="23467" y="37232"/>
                  </a:cubicBezTo>
                  <a:cubicBezTo>
                    <a:pt x="17859" y="46887"/>
                    <a:pt x="9692" y="54662"/>
                    <a:pt x="0" y="60234"/>
                  </a:cubicBezTo>
                  <a:lnTo>
                    <a:pt x="0" y="60401"/>
                  </a:lnTo>
                  <a:cubicBezTo>
                    <a:pt x="9751" y="54817"/>
                    <a:pt x="17955" y="46983"/>
                    <a:pt x="23610" y="37315"/>
                  </a:cubicBezTo>
                  <a:cubicBezTo>
                    <a:pt x="25610" y="33838"/>
                    <a:pt x="27373" y="30135"/>
                    <a:pt x="29039" y="26540"/>
                  </a:cubicBezTo>
                  <a:cubicBezTo>
                    <a:pt x="32064" y="20087"/>
                    <a:pt x="35195" y="13395"/>
                    <a:pt x="39957" y="8145"/>
                  </a:cubicBezTo>
                  <a:cubicBezTo>
                    <a:pt x="43029" y="4751"/>
                    <a:pt x="46768" y="2025"/>
                    <a:pt x="509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2"/>
            <p:cNvSpPr/>
            <p:nvPr/>
          </p:nvSpPr>
          <p:spPr>
            <a:xfrm>
              <a:off x="552150" y="1218425"/>
              <a:ext cx="1169500" cy="1452600"/>
            </a:xfrm>
            <a:custGeom>
              <a:rect b="b" l="l" r="r" t="t"/>
              <a:pathLst>
                <a:path extrusionOk="0" h="58104" w="46780">
                  <a:moveTo>
                    <a:pt x="46554" y="1"/>
                  </a:moveTo>
                  <a:cubicBezTo>
                    <a:pt x="43517" y="1799"/>
                    <a:pt x="40767" y="4013"/>
                    <a:pt x="38410" y="6609"/>
                  </a:cubicBezTo>
                  <a:cubicBezTo>
                    <a:pt x="33635" y="11895"/>
                    <a:pt x="30516" y="18598"/>
                    <a:pt x="27456" y="25063"/>
                  </a:cubicBezTo>
                  <a:cubicBezTo>
                    <a:pt x="25789" y="28647"/>
                    <a:pt x="24039" y="32374"/>
                    <a:pt x="22027" y="35839"/>
                  </a:cubicBezTo>
                  <a:cubicBezTo>
                    <a:pt x="16681" y="44995"/>
                    <a:pt x="9049" y="52495"/>
                    <a:pt x="0" y="57972"/>
                  </a:cubicBezTo>
                  <a:lnTo>
                    <a:pt x="0" y="58103"/>
                  </a:lnTo>
                  <a:cubicBezTo>
                    <a:pt x="9096" y="52626"/>
                    <a:pt x="16776" y="45090"/>
                    <a:pt x="22134" y="35898"/>
                  </a:cubicBezTo>
                  <a:cubicBezTo>
                    <a:pt x="24146" y="32433"/>
                    <a:pt x="25896" y="28719"/>
                    <a:pt x="27563" y="25123"/>
                  </a:cubicBezTo>
                  <a:cubicBezTo>
                    <a:pt x="30599" y="18682"/>
                    <a:pt x="33731" y="11979"/>
                    <a:pt x="38505" y="6716"/>
                  </a:cubicBezTo>
                  <a:cubicBezTo>
                    <a:pt x="40886" y="4061"/>
                    <a:pt x="43684" y="1811"/>
                    <a:pt x="4678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2"/>
            <p:cNvSpPr/>
            <p:nvPr/>
          </p:nvSpPr>
          <p:spPr>
            <a:xfrm>
              <a:off x="551850" y="1218725"/>
              <a:ext cx="1081100" cy="1397225"/>
            </a:xfrm>
            <a:custGeom>
              <a:rect b="b" l="l" r="r" t="t"/>
              <a:pathLst>
                <a:path extrusionOk="0" h="55889" w="43244">
                  <a:moveTo>
                    <a:pt x="42982" y="1"/>
                  </a:moveTo>
                  <a:cubicBezTo>
                    <a:pt x="40779" y="1525"/>
                    <a:pt x="38767" y="3275"/>
                    <a:pt x="36981" y="5251"/>
                  </a:cubicBezTo>
                  <a:cubicBezTo>
                    <a:pt x="32207" y="10538"/>
                    <a:pt x="29075" y="17253"/>
                    <a:pt x="26027" y="23706"/>
                  </a:cubicBezTo>
                  <a:cubicBezTo>
                    <a:pt x="24360" y="27302"/>
                    <a:pt x="22610" y="31016"/>
                    <a:pt x="20598" y="34481"/>
                  </a:cubicBezTo>
                  <a:cubicBezTo>
                    <a:pt x="15538" y="43149"/>
                    <a:pt x="8418" y="50340"/>
                    <a:pt x="0" y="55722"/>
                  </a:cubicBezTo>
                  <a:lnTo>
                    <a:pt x="0" y="55889"/>
                  </a:lnTo>
                  <a:cubicBezTo>
                    <a:pt x="8501" y="50471"/>
                    <a:pt x="15657" y="43256"/>
                    <a:pt x="20741" y="34529"/>
                  </a:cubicBezTo>
                  <a:cubicBezTo>
                    <a:pt x="22753" y="31064"/>
                    <a:pt x="24515" y="27361"/>
                    <a:pt x="26182" y="23754"/>
                  </a:cubicBezTo>
                  <a:cubicBezTo>
                    <a:pt x="29194" y="17312"/>
                    <a:pt x="32338" y="10609"/>
                    <a:pt x="37100" y="5359"/>
                  </a:cubicBezTo>
                  <a:cubicBezTo>
                    <a:pt x="38922" y="3335"/>
                    <a:pt x="41005" y="1549"/>
                    <a:pt x="4324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2"/>
            <p:cNvSpPr/>
            <p:nvPr/>
          </p:nvSpPr>
          <p:spPr>
            <a:xfrm>
              <a:off x="551550" y="1219025"/>
              <a:ext cx="997775" cy="1338875"/>
            </a:xfrm>
            <a:custGeom>
              <a:rect b="b" l="l" r="r" t="t"/>
              <a:pathLst>
                <a:path extrusionOk="0" h="53555" w="39911">
                  <a:moveTo>
                    <a:pt x="39672" y="1"/>
                  </a:moveTo>
                  <a:cubicBezTo>
                    <a:pt x="38184" y="1179"/>
                    <a:pt x="36814" y="2477"/>
                    <a:pt x="35540" y="3870"/>
                  </a:cubicBezTo>
                  <a:cubicBezTo>
                    <a:pt x="30754" y="9157"/>
                    <a:pt x="27635" y="15872"/>
                    <a:pt x="24587" y="22325"/>
                  </a:cubicBezTo>
                  <a:cubicBezTo>
                    <a:pt x="22920" y="25921"/>
                    <a:pt x="21158" y="29635"/>
                    <a:pt x="19146" y="33100"/>
                  </a:cubicBezTo>
                  <a:cubicBezTo>
                    <a:pt x="14383" y="41280"/>
                    <a:pt x="7799" y="48102"/>
                    <a:pt x="0" y="53388"/>
                  </a:cubicBezTo>
                  <a:lnTo>
                    <a:pt x="0" y="53555"/>
                  </a:lnTo>
                  <a:cubicBezTo>
                    <a:pt x="7882" y="48221"/>
                    <a:pt x="14502" y="41351"/>
                    <a:pt x="19300" y="33136"/>
                  </a:cubicBezTo>
                  <a:cubicBezTo>
                    <a:pt x="21312" y="29659"/>
                    <a:pt x="23063" y="25956"/>
                    <a:pt x="24730" y="22361"/>
                  </a:cubicBezTo>
                  <a:cubicBezTo>
                    <a:pt x="27754" y="15919"/>
                    <a:pt x="30897" y="9216"/>
                    <a:pt x="35660" y="3965"/>
                  </a:cubicBezTo>
                  <a:cubicBezTo>
                    <a:pt x="36945" y="2513"/>
                    <a:pt x="38374" y="1191"/>
                    <a:pt x="399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2"/>
            <p:cNvSpPr/>
            <p:nvPr/>
          </p:nvSpPr>
          <p:spPr>
            <a:xfrm>
              <a:off x="551850" y="1218725"/>
              <a:ext cx="920075" cy="1279350"/>
            </a:xfrm>
            <a:custGeom>
              <a:rect b="b" l="l" r="r" t="t"/>
              <a:pathLst>
                <a:path extrusionOk="0" h="51174" w="36803">
                  <a:moveTo>
                    <a:pt x="36600" y="1"/>
                  </a:moveTo>
                  <a:cubicBezTo>
                    <a:pt x="35719" y="787"/>
                    <a:pt x="34886" y="1620"/>
                    <a:pt x="34100" y="2501"/>
                  </a:cubicBezTo>
                  <a:cubicBezTo>
                    <a:pt x="29313" y="7787"/>
                    <a:pt x="26194" y="14491"/>
                    <a:pt x="23146" y="20956"/>
                  </a:cubicBezTo>
                  <a:cubicBezTo>
                    <a:pt x="21479" y="24540"/>
                    <a:pt x="19717" y="28266"/>
                    <a:pt x="17705" y="31731"/>
                  </a:cubicBezTo>
                  <a:cubicBezTo>
                    <a:pt x="13240" y="39398"/>
                    <a:pt x="7168" y="45899"/>
                    <a:pt x="0" y="51031"/>
                  </a:cubicBezTo>
                  <a:lnTo>
                    <a:pt x="0" y="51174"/>
                  </a:lnTo>
                  <a:cubicBezTo>
                    <a:pt x="7227" y="46018"/>
                    <a:pt x="13347" y="39482"/>
                    <a:pt x="17824" y="31778"/>
                  </a:cubicBezTo>
                  <a:cubicBezTo>
                    <a:pt x="19836" y="28314"/>
                    <a:pt x="21598" y="24599"/>
                    <a:pt x="23265" y="21003"/>
                  </a:cubicBezTo>
                  <a:cubicBezTo>
                    <a:pt x="26277" y="14562"/>
                    <a:pt x="29421" y="7859"/>
                    <a:pt x="34183" y="2608"/>
                  </a:cubicBezTo>
                  <a:cubicBezTo>
                    <a:pt x="35016" y="1703"/>
                    <a:pt x="35874" y="822"/>
                    <a:pt x="3680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2"/>
            <p:cNvSpPr/>
            <p:nvPr/>
          </p:nvSpPr>
          <p:spPr>
            <a:xfrm>
              <a:off x="551850" y="1218725"/>
              <a:ext cx="847150" cy="1217750"/>
            </a:xfrm>
            <a:custGeom>
              <a:rect b="b" l="l" r="r" t="t"/>
              <a:pathLst>
                <a:path extrusionOk="0" h="48710" w="33886">
                  <a:moveTo>
                    <a:pt x="33707" y="1"/>
                  </a:moveTo>
                  <a:cubicBezTo>
                    <a:pt x="33350" y="358"/>
                    <a:pt x="32992" y="727"/>
                    <a:pt x="32647" y="1120"/>
                  </a:cubicBezTo>
                  <a:cubicBezTo>
                    <a:pt x="27873" y="6406"/>
                    <a:pt x="24753" y="13110"/>
                    <a:pt x="21693" y="19575"/>
                  </a:cubicBezTo>
                  <a:cubicBezTo>
                    <a:pt x="20027" y="23158"/>
                    <a:pt x="18276" y="26885"/>
                    <a:pt x="16264" y="30350"/>
                  </a:cubicBezTo>
                  <a:cubicBezTo>
                    <a:pt x="12097" y="37482"/>
                    <a:pt x="6549" y="43613"/>
                    <a:pt x="0" y="48566"/>
                  </a:cubicBezTo>
                  <a:lnTo>
                    <a:pt x="0" y="48709"/>
                  </a:lnTo>
                  <a:cubicBezTo>
                    <a:pt x="6596" y="43732"/>
                    <a:pt x="12204" y="37565"/>
                    <a:pt x="16383" y="30374"/>
                  </a:cubicBezTo>
                  <a:cubicBezTo>
                    <a:pt x="18395" y="26909"/>
                    <a:pt x="20146" y="23206"/>
                    <a:pt x="21812" y="19598"/>
                  </a:cubicBezTo>
                  <a:cubicBezTo>
                    <a:pt x="24837" y="13157"/>
                    <a:pt x="27980" y="6466"/>
                    <a:pt x="32742" y="1203"/>
                  </a:cubicBezTo>
                  <a:cubicBezTo>
                    <a:pt x="33111" y="787"/>
                    <a:pt x="33504" y="394"/>
                    <a:pt x="3388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2"/>
            <p:cNvSpPr/>
            <p:nvPr/>
          </p:nvSpPr>
          <p:spPr>
            <a:xfrm>
              <a:off x="552150" y="1218725"/>
              <a:ext cx="779275" cy="1156125"/>
            </a:xfrm>
            <a:custGeom>
              <a:rect b="b" l="l" r="r" t="t"/>
              <a:pathLst>
                <a:path extrusionOk="0" h="46245" w="31171">
                  <a:moveTo>
                    <a:pt x="30956" y="1"/>
                  </a:moveTo>
                  <a:cubicBezTo>
                    <a:pt x="26313" y="5240"/>
                    <a:pt x="23253" y="11824"/>
                    <a:pt x="20253" y="18170"/>
                  </a:cubicBezTo>
                  <a:cubicBezTo>
                    <a:pt x="18586" y="21765"/>
                    <a:pt x="16836" y="25480"/>
                    <a:pt x="14823" y="28945"/>
                  </a:cubicBezTo>
                  <a:cubicBezTo>
                    <a:pt x="10966" y="35553"/>
                    <a:pt x="5929" y="41292"/>
                    <a:pt x="0" y="46054"/>
                  </a:cubicBezTo>
                  <a:lnTo>
                    <a:pt x="0" y="46245"/>
                  </a:lnTo>
                  <a:cubicBezTo>
                    <a:pt x="5965" y="41446"/>
                    <a:pt x="11061" y="35672"/>
                    <a:pt x="14942" y="29028"/>
                  </a:cubicBezTo>
                  <a:cubicBezTo>
                    <a:pt x="16955" y="25552"/>
                    <a:pt x="18705" y="21849"/>
                    <a:pt x="20372" y="18253"/>
                  </a:cubicBezTo>
                  <a:cubicBezTo>
                    <a:pt x="23384" y="11883"/>
                    <a:pt x="26480" y="5240"/>
                    <a:pt x="3117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2"/>
            <p:cNvSpPr/>
            <p:nvPr/>
          </p:nvSpPr>
          <p:spPr>
            <a:xfrm>
              <a:off x="552150" y="1218725"/>
              <a:ext cx="714100" cy="1091825"/>
            </a:xfrm>
            <a:custGeom>
              <a:rect b="b" l="l" r="r" t="t"/>
              <a:pathLst>
                <a:path extrusionOk="0" h="43673" w="28564">
                  <a:moveTo>
                    <a:pt x="28373" y="1"/>
                  </a:moveTo>
                  <a:cubicBezTo>
                    <a:pt x="24348" y="5001"/>
                    <a:pt x="21550" y="11002"/>
                    <a:pt x="18812" y="16824"/>
                  </a:cubicBezTo>
                  <a:cubicBezTo>
                    <a:pt x="17145" y="20408"/>
                    <a:pt x="15395" y="24123"/>
                    <a:pt x="13383" y="27588"/>
                  </a:cubicBezTo>
                  <a:cubicBezTo>
                    <a:pt x="9858" y="33648"/>
                    <a:pt x="5298" y="38994"/>
                    <a:pt x="0" y="43506"/>
                  </a:cubicBezTo>
                  <a:lnTo>
                    <a:pt x="0" y="43673"/>
                  </a:lnTo>
                  <a:cubicBezTo>
                    <a:pt x="5358" y="39125"/>
                    <a:pt x="9942" y="33755"/>
                    <a:pt x="13514" y="27635"/>
                  </a:cubicBezTo>
                  <a:cubicBezTo>
                    <a:pt x="15526" y="24170"/>
                    <a:pt x="17276" y="20468"/>
                    <a:pt x="18943" y="16860"/>
                  </a:cubicBezTo>
                  <a:cubicBezTo>
                    <a:pt x="21681" y="11026"/>
                    <a:pt x="24515" y="5001"/>
                    <a:pt x="28563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2"/>
            <p:cNvSpPr/>
            <p:nvPr/>
          </p:nvSpPr>
          <p:spPr>
            <a:xfrm>
              <a:off x="552150" y="1218725"/>
              <a:ext cx="650700" cy="1025150"/>
            </a:xfrm>
            <a:custGeom>
              <a:rect b="b" l="l" r="r" t="t"/>
              <a:pathLst>
                <a:path extrusionOk="0" h="41006" w="26028">
                  <a:moveTo>
                    <a:pt x="25849" y="1"/>
                  </a:moveTo>
                  <a:cubicBezTo>
                    <a:pt x="22396" y="4704"/>
                    <a:pt x="19860" y="10133"/>
                    <a:pt x="17371" y="15419"/>
                  </a:cubicBezTo>
                  <a:cubicBezTo>
                    <a:pt x="15704" y="19003"/>
                    <a:pt x="13942" y="22730"/>
                    <a:pt x="11942" y="26194"/>
                  </a:cubicBezTo>
                  <a:cubicBezTo>
                    <a:pt x="8727" y="31707"/>
                    <a:pt x="4679" y="36601"/>
                    <a:pt x="0" y="40827"/>
                  </a:cubicBezTo>
                  <a:lnTo>
                    <a:pt x="0" y="41006"/>
                  </a:lnTo>
                  <a:cubicBezTo>
                    <a:pt x="4739" y="36743"/>
                    <a:pt x="8823" y="31802"/>
                    <a:pt x="12073" y="26242"/>
                  </a:cubicBezTo>
                  <a:cubicBezTo>
                    <a:pt x="14085" y="22777"/>
                    <a:pt x="15835" y="19063"/>
                    <a:pt x="17502" y="15467"/>
                  </a:cubicBezTo>
                  <a:cubicBezTo>
                    <a:pt x="19991" y="10169"/>
                    <a:pt x="22551" y="4704"/>
                    <a:pt x="26027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2"/>
            <p:cNvSpPr/>
            <p:nvPr/>
          </p:nvSpPr>
          <p:spPr>
            <a:xfrm>
              <a:off x="552150" y="1218425"/>
              <a:ext cx="590275" cy="957600"/>
            </a:xfrm>
            <a:custGeom>
              <a:rect b="b" l="l" r="r" t="t"/>
              <a:pathLst>
                <a:path extrusionOk="0" h="38304" w="23611">
                  <a:moveTo>
                    <a:pt x="23455" y="1"/>
                  </a:moveTo>
                  <a:cubicBezTo>
                    <a:pt x="20479" y="4370"/>
                    <a:pt x="18193" y="9288"/>
                    <a:pt x="15943" y="14062"/>
                  </a:cubicBezTo>
                  <a:cubicBezTo>
                    <a:pt x="14276" y="17646"/>
                    <a:pt x="12514" y="21373"/>
                    <a:pt x="10513" y="24837"/>
                  </a:cubicBezTo>
                  <a:cubicBezTo>
                    <a:pt x="7620" y="29778"/>
                    <a:pt x="4084" y="34231"/>
                    <a:pt x="0" y="38148"/>
                  </a:cubicBezTo>
                  <a:lnTo>
                    <a:pt x="0" y="38303"/>
                  </a:lnTo>
                  <a:cubicBezTo>
                    <a:pt x="4120" y="34362"/>
                    <a:pt x="7692" y="29874"/>
                    <a:pt x="10609" y="24885"/>
                  </a:cubicBezTo>
                  <a:cubicBezTo>
                    <a:pt x="12621" y="21420"/>
                    <a:pt x="14383" y="17705"/>
                    <a:pt x="16050" y="14110"/>
                  </a:cubicBezTo>
                  <a:cubicBezTo>
                    <a:pt x="18288" y="9312"/>
                    <a:pt x="20598" y="4394"/>
                    <a:pt x="236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2"/>
            <p:cNvSpPr/>
            <p:nvPr/>
          </p:nvSpPr>
          <p:spPr>
            <a:xfrm>
              <a:off x="552150" y="1218725"/>
              <a:ext cx="531625" cy="888225"/>
            </a:xfrm>
            <a:custGeom>
              <a:rect b="b" l="l" r="r" t="t"/>
              <a:pathLst>
                <a:path extrusionOk="0" h="35529" w="21265">
                  <a:moveTo>
                    <a:pt x="21086" y="1"/>
                  </a:moveTo>
                  <a:cubicBezTo>
                    <a:pt x="18550" y="4001"/>
                    <a:pt x="16490" y="8395"/>
                    <a:pt x="14478" y="12669"/>
                  </a:cubicBezTo>
                  <a:cubicBezTo>
                    <a:pt x="12811" y="16253"/>
                    <a:pt x="11061" y="19979"/>
                    <a:pt x="9049" y="23444"/>
                  </a:cubicBezTo>
                  <a:cubicBezTo>
                    <a:pt x="6525" y="27790"/>
                    <a:pt x="3465" y="31743"/>
                    <a:pt x="0" y="35303"/>
                  </a:cubicBezTo>
                  <a:lnTo>
                    <a:pt x="0" y="35529"/>
                  </a:lnTo>
                  <a:cubicBezTo>
                    <a:pt x="3512" y="31921"/>
                    <a:pt x="6608" y="27921"/>
                    <a:pt x="9168" y="23516"/>
                  </a:cubicBezTo>
                  <a:cubicBezTo>
                    <a:pt x="11180" y="20051"/>
                    <a:pt x="12930" y="16348"/>
                    <a:pt x="14597" y="12740"/>
                  </a:cubicBezTo>
                  <a:cubicBezTo>
                    <a:pt x="16621" y="8442"/>
                    <a:pt x="18693" y="4025"/>
                    <a:pt x="212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2"/>
            <p:cNvSpPr/>
            <p:nvPr/>
          </p:nvSpPr>
          <p:spPr>
            <a:xfrm>
              <a:off x="552450" y="1218425"/>
              <a:ext cx="473875" cy="814725"/>
            </a:xfrm>
            <a:custGeom>
              <a:rect b="b" l="l" r="r" t="t"/>
              <a:pathLst>
                <a:path extrusionOk="0" h="32589" w="18955">
                  <a:moveTo>
                    <a:pt x="18788" y="1"/>
                  </a:moveTo>
                  <a:cubicBezTo>
                    <a:pt x="16633" y="3632"/>
                    <a:pt x="14811" y="7502"/>
                    <a:pt x="13025" y="11300"/>
                  </a:cubicBezTo>
                  <a:cubicBezTo>
                    <a:pt x="11359" y="14884"/>
                    <a:pt x="9608" y="18598"/>
                    <a:pt x="7596" y="22075"/>
                  </a:cubicBezTo>
                  <a:cubicBezTo>
                    <a:pt x="5417" y="25790"/>
                    <a:pt x="2881" y="29243"/>
                    <a:pt x="0" y="32386"/>
                  </a:cubicBezTo>
                  <a:lnTo>
                    <a:pt x="0" y="32588"/>
                  </a:lnTo>
                  <a:cubicBezTo>
                    <a:pt x="2905" y="29409"/>
                    <a:pt x="5513" y="25909"/>
                    <a:pt x="7715" y="22135"/>
                  </a:cubicBezTo>
                  <a:cubicBezTo>
                    <a:pt x="9727" y="18658"/>
                    <a:pt x="11478" y="14955"/>
                    <a:pt x="13145" y="11359"/>
                  </a:cubicBezTo>
                  <a:cubicBezTo>
                    <a:pt x="14930" y="7549"/>
                    <a:pt x="16764" y="3644"/>
                    <a:pt x="1895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2"/>
            <p:cNvSpPr/>
            <p:nvPr/>
          </p:nvSpPr>
          <p:spPr>
            <a:xfrm>
              <a:off x="552450" y="1218425"/>
              <a:ext cx="418225" cy="739700"/>
            </a:xfrm>
            <a:custGeom>
              <a:rect b="b" l="l" r="r" t="t"/>
              <a:pathLst>
                <a:path extrusionOk="0" h="29588" w="16729">
                  <a:moveTo>
                    <a:pt x="16574" y="1"/>
                  </a:moveTo>
                  <a:cubicBezTo>
                    <a:pt x="14752" y="3216"/>
                    <a:pt x="13156" y="6585"/>
                    <a:pt x="11609" y="9907"/>
                  </a:cubicBezTo>
                  <a:cubicBezTo>
                    <a:pt x="9942" y="13503"/>
                    <a:pt x="8192" y="17217"/>
                    <a:pt x="6179" y="20682"/>
                  </a:cubicBezTo>
                  <a:cubicBezTo>
                    <a:pt x="4382" y="23778"/>
                    <a:pt x="2310" y="26683"/>
                    <a:pt x="0" y="29374"/>
                  </a:cubicBezTo>
                  <a:lnTo>
                    <a:pt x="0" y="29588"/>
                  </a:lnTo>
                  <a:cubicBezTo>
                    <a:pt x="2322" y="26873"/>
                    <a:pt x="4441" y="23920"/>
                    <a:pt x="6287" y="20777"/>
                  </a:cubicBezTo>
                  <a:cubicBezTo>
                    <a:pt x="8287" y="17313"/>
                    <a:pt x="10049" y="13598"/>
                    <a:pt x="11716" y="10002"/>
                  </a:cubicBezTo>
                  <a:cubicBezTo>
                    <a:pt x="13299" y="6668"/>
                    <a:pt x="14883" y="3239"/>
                    <a:pt x="1672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2"/>
            <p:cNvSpPr/>
            <p:nvPr/>
          </p:nvSpPr>
          <p:spPr>
            <a:xfrm>
              <a:off x="552150" y="1218425"/>
              <a:ext cx="363150" cy="662025"/>
            </a:xfrm>
            <a:custGeom>
              <a:rect b="b" l="l" r="r" t="t"/>
              <a:pathLst>
                <a:path extrusionOk="0" h="26481" w="14526">
                  <a:moveTo>
                    <a:pt x="14359" y="1"/>
                  </a:moveTo>
                  <a:cubicBezTo>
                    <a:pt x="12859" y="2799"/>
                    <a:pt x="11490" y="5692"/>
                    <a:pt x="10156" y="8538"/>
                  </a:cubicBezTo>
                  <a:cubicBezTo>
                    <a:pt x="8489" y="12133"/>
                    <a:pt x="6727" y="15848"/>
                    <a:pt x="4715" y="19313"/>
                  </a:cubicBezTo>
                  <a:cubicBezTo>
                    <a:pt x="3310" y="21742"/>
                    <a:pt x="1727" y="24063"/>
                    <a:pt x="0" y="26254"/>
                  </a:cubicBezTo>
                  <a:lnTo>
                    <a:pt x="0" y="26480"/>
                  </a:lnTo>
                  <a:cubicBezTo>
                    <a:pt x="1774" y="24254"/>
                    <a:pt x="3381" y="21896"/>
                    <a:pt x="4834" y="19408"/>
                  </a:cubicBezTo>
                  <a:cubicBezTo>
                    <a:pt x="6846" y="15943"/>
                    <a:pt x="8608" y="12229"/>
                    <a:pt x="10275" y="8633"/>
                  </a:cubicBezTo>
                  <a:cubicBezTo>
                    <a:pt x="11621" y="5763"/>
                    <a:pt x="12990" y="2823"/>
                    <a:pt x="1452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2"/>
            <p:cNvSpPr/>
            <p:nvPr/>
          </p:nvSpPr>
          <p:spPr>
            <a:xfrm>
              <a:off x="551850" y="1218725"/>
              <a:ext cx="308400" cy="580175"/>
            </a:xfrm>
            <a:custGeom>
              <a:rect b="b" l="l" r="r" t="t"/>
              <a:pathLst>
                <a:path extrusionOk="0" h="23207" w="12336">
                  <a:moveTo>
                    <a:pt x="12204" y="1"/>
                  </a:moveTo>
                  <a:cubicBezTo>
                    <a:pt x="10978" y="2370"/>
                    <a:pt x="9847" y="4775"/>
                    <a:pt x="8716" y="7168"/>
                  </a:cubicBezTo>
                  <a:cubicBezTo>
                    <a:pt x="7049" y="10764"/>
                    <a:pt x="5298" y="14479"/>
                    <a:pt x="3286" y="17955"/>
                  </a:cubicBezTo>
                  <a:cubicBezTo>
                    <a:pt x="2274" y="19694"/>
                    <a:pt x="1167" y="21372"/>
                    <a:pt x="0" y="22992"/>
                  </a:cubicBezTo>
                  <a:lnTo>
                    <a:pt x="0" y="23206"/>
                  </a:lnTo>
                  <a:cubicBezTo>
                    <a:pt x="1215" y="21527"/>
                    <a:pt x="2346" y="19801"/>
                    <a:pt x="3393" y="18015"/>
                  </a:cubicBezTo>
                  <a:cubicBezTo>
                    <a:pt x="5406" y="14538"/>
                    <a:pt x="7156" y="10835"/>
                    <a:pt x="8823" y="7240"/>
                  </a:cubicBezTo>
                  <a:cubicBezTo>
                    <a:pt x="9954" y="4823"/>
                    <a:pt x="11097" y="2394"/>
                    <a:pt x="123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2"/>
            <p:cNvSpPr/>
            <p:nvPr/>
          </p:nvSpPr>
          <p:spPr>
            <a:xfrm>
              <a:off x="552150" y="1218725"/>
              <a:ext cx="255400" cy="494150"/>
            </a:xfrm>
            <a:custGeom>
              <a:rect b="b" l="l" r="r" t="t"/>
              <a:pathLst>
                <a:path extrusionOk="0" h="19766" w="10216">
                  <a:moveTo>
                    <a:pt x="10049" y="1"/>
                  </a:moveTo>
                  <a:cubicBezTo>
                    <a:pt x="9085" y="1918"/>
                    <a:pt x="8168" y="3870"/>
                    <a:pt x="7263" y="5811"/>
                  </a:cubicBezTo>
                  <a:cubicBezTo>
                    <a:pt x="5596" y="9395"/>
                    <a:pt x="3846" y="13110"/>
                    <a:pt x="1834" y="16586"/>
                  </a:cubicBezTo>
                  <a:cubicBezTo>
                    <a:pt x="1250" y="17574"/>
                    <a:pt x="643" y="18563"/>
                    <a:pt x="0" y="19515"/>
                  </a:cubicBezTo>
                  <a:lnTo>
                    <a:pt x="0" y="19765"/>
                  </a:lnTo>
                  <a:cubicBezTo>
                    <a:pt x="691" y="18741"/>
                    <a:pt x="1346" y="17693"/>
                    <a:pt x="1965" y="16622"/>
                  </a:cubicBezTo>
                  <a:cubicBezTo>
                    <a:pt x="3977" y="13157"/>
                    <a:pt x="5727" y="9454"/>
                    <a:pt x="7394" y="5847"/>
                  </a:cubicBezTo>
                  <a:cubicBezTo>
                    <a:pt x="8299" y="3918"/>
                    <a:pt x="9227" y="1953"/>
                    <a:pt x="102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32"/>
          <p:cNvSpPr/>
          <p:nvPr/>
        </p:nvSpPr>
        <p:spPr>
          <a:xfrm>
            <a:off x="4915863" y="1334950"/>
            <a:ext cx="3477000" cy="659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32"/>
          <p:cNvSpPr/>
          <p:nvPr/>
        </p:nvSpPr>
        <p:spPr>
          <a:xfrm>
            <a:off x="4915863" y="2241475"/>
            <a:ext cx="3477000" cy="128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32"/>
          <p:cNvSpPr txBox="1"/>
          <p:nvPr>
            <p:ph type="title"/>
          </p:nvPr>
        </p:nvSpPr>
        <p:spPr>
          <a:xfrm>
            <a:off x="5176150" y="1281700"/>
            <a:ext cx="29118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2" name="Google Shape;1342;p32"/>
          <p:cNvSpPr txBox="1"/>
          <p:nvPr>
            <p:ph idx="1" type="subTitle"/>
          </p:nvPr>
        </p:nvSpPr>
        <p:spPr>
          <a:xfrm>
            <a:off x="5176250" y="2375350"/>
            <a:ext cx="29118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28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4" name="Google Shape;1344;p33"/>
          <p:cNvGrpSpPr/>
          <p:nvPr/>
        </p:nvGrpSpPr>
        <p:grpSpPr>
          <a:xfrm flipH="1" rot="10800000">
            <a:off x="5" y="2277807"/>
            <a:ext cx="2542400" cy="2865695"/>
            <a:chOff x="551550" y="1218425"/>
            <a:chExt cx="1388000" cy="1564500"/>
          </a:xfrm>
        </p:grpSpPr>
        <p:sp>
          <p:nvSpPr>
            <p:cNvPr id="1345" name="Google Shape;1345;p33"/>
            <p:cNvSpPr/>
            <p:nvPr/>
          </p:nvSpPr>
          <p:spPr>
            <a:xfrm>
              <a:off x="551850" y="1218725"/>
              <a:ext cx="1387700" cy="1564200"/>
            </a:xfrm>
            <a:custGeom>
              <a:rect b="b" l="l" r="r" t="t"/>
              <a:pathLst>
                <a:path extrusionOk="0" h="62568" w="55508">
                  <a:moveTo>
                    <a:pt x="55114" y="1"/>
                  </a:moveTo>
                  <a:cubicBezTo>
                    <a:pt x="49792" y="2072"/>
                    <a:pt x="45065" y="5240"/>
                    <a:pt x="41327" y="9383"/>
                  </a:cubicBezTo>
                  <a:cubicBezTo>
                    <a:pt x="36552" y="14657"/>
                    <a:pt x="33421" y="21372"/>
                    <a:pt x="30373" y="27838"/>
                  </a:cubicBezTo>
                  <a:cubicBezTo>
                    <a:pt x="28706" y="31421"/>
                    <a:pt x="26944" y="35136"/>
                    <a:pt x="24944" y="38613"/>
                  </a:cubicBezTo>
                  <a:cubicBezTo>
                    <a:pt x="19038" y="48733"/>
                    <a:pt x="10323" y="56817"/>
                    <a:pt x="0" y="62425"/>
                  </a:cubicBezTo>
                  <a:lnTo>
                    <a:pt x="0" y="62568"/>
                  </a:lnTo>
                  <a:cubicBezTo>
                    <a:pt x="10371" y="56960"/>
                    <a:pt x="19110" y="48852"/>
                    <a:pt x="25027" y="38684"/>
                  </a:cubicBezTo>
                  <a:cubicBezTo>
                    <a:pt x="27039" y="35219"/>
                    <a:pt x="28790" y="31505"/>
                    <a:pt x="30468" y="27909"/>
                  </a:cubicBezTo>
                  <a:cubicBezTo>
                    <a:pt x="33481" y="21468"/>
                    <a:pt x="36624" y="14765"/>
                    <a:pt x="41386" y="9514"/>
                  </a:cubicBezTo>
                  <a:cubicBezTo>
                    <a:pt x="45196" y="5299"/>
                    <a:pt x="50066" y="2084"/>
                    <a:pt x="55507" y="13"/>
                  </a:cubicBezTo>
                  <a:lnTo>
                    <a:pt x="55114" y="13"/>
                  </a:lnTo>
                  <a:lnTo>
                    <a:pt x="5511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3"/>
            <p:cNvSpPr/>
            <p:nvPr/>
          </p:nvSpPr>
          <p:spPr>
            <a:xfrm>
              <a:off x="552150" y="1218725"/>
              <a:ext cx="1273400" cy="1510050"/>
            </a:xfrm>
            <a:custGeom>
              <a:rect b="b" l="l" r="r" t="t"/>
              <a:pathLst>
                <a:path extrusionOk="0" h="60402" w="50936">
                  <a:moveTo>
                    <a:pt x="50530" y="1"/>
                  </a:moveTo>
                  <a:cubicBezTo>
                    <a:pt x="46482" y="1989"/>
                    <a:pt x="42851" y="4692"/>
                    <a:pt x="39862" y="8002"/>
                  </a:cubicBezTo>
                  <a:cubicBezTo>
                    <a:pt x="35076" y="13288"/>
                    <a:pt x="31956" y="20003"/>
                    <a:pt x="28908" y="26456"/>
                  </a:cubicBezTo>
                  <a:cubicBezTo>
                    <a:pt x="27242" y="30052"/>
                    <a:pt x="25479" y="33767"/>
                    <a:pt x="23467" y="37232"/>
                  </a:cubicBezTo>
                  <a:cubicBezTo>
                    <a:pt x="17859" y="46887"/>
                    <a:pt x="9692" y="54662"/>
                    <a:pt x="0" y="60234"/>
                  </a:cubicBezTo>
                  <a:lnTo>
                    <a:pt x="0" y="60401"/>
                  </a:lnTo>
                  <a:cubicBezTo>
                    <a:pt x="9751" y="54817"/>
                    <a:pt x="17955" y="46983"/>
                    <a:pt x="23610" y="37315"/>
                  </a:cubicBezTo>
                  <a:cubicBezTo>
                    <a:pt x="25610" y="33838"/>
                    <a:pt x="27373" y="30135"/>
                    <a:pt x="29039" y="26540"/>
                  </a:cubicBezTo>
                  <a:cubicBezTo>
                    <a:pt x="32064" y="20087"/>
                    <a:pt x="35195" y="13395"/>
                    <a:pt x="39957" y="8145"/>
                  </a:cubicBezTo>
                  <a:cubicBezTo>
                    <a:pt x="43029" y="4751"/>
                    <a:pt x="46768" y="2025"/>
                    <a:pt x="509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3"/>
            <p:cNvSpPr/>
            <p:nvPr/>
          </p:nvSpPr>
          <p:spPr>
            <a:xfrm>
              <a:off x="552150" y="1218425"/>
              <a:ext cx="1169500" cy="1452600"/>
            </a:xfrm>
            <a:custGeom>
              <a:rect b="b" l="l" r="r" t="t"/>
              <a:pathLst>
                <a:path extrusionOk="0" h="58104" w="46780">
                  <a:moveTo>
                    <a:pt x="46554" y="1"/>
                  </a:moveTo>
                  <a:cubicBezTo>
                    <a:pt x="43517" y="1799"/>
                    <a:pt x="40767" y="4013"/>
                    <a:pt x="38410" y="6609"/>
                  </a:cubicBezTo>
                  <a:cubicBezTo>
                    <a:pt x="33635" y="11895"/>
                    <a:pt x="30516" y="18598"/>
                    <a:pt x="27456" y="25063"/>
                  </a:cubicBezTo>
                  <a:cubicBezTo>
                    <a:pt x="25789" y="28647"/>
                    <a:pt x="24039" y="32374"/>
                    <a:pt x="22027" y="35839"/>
                  </a:cubicBezTo>
                  <a:cubicBezTo>
                    <a:pt x="16681" y="44995"/>
                    <a:pt x="9049" y="52495"/>
                    <a:pt x="0" y="57972"/>
                  </a:cubicBezTo>
                  <a:lnTo>
                    <a:pt x="0" y="58103"/>
                  </a:lnTo>
                  <a:cubicBezTo>
                    <a:pt x="9096" y="52626"/>
                    <a:pt x="16776" y="45090"/>
                    <a:pt x="22134" y="35898"/>
                  </a:cubicBezTo>
                  <a:cubicBezTo>
                    <a:pt x="24146" y="32433"/>
                    <a:pt x="25896" y="28719"/>
                    <a:pt x="27563" y="25123"/>
                  </a:cubicBezTo>
                  <a:cubicBezTo>
                    <a:pt x="30599" y="18682"/>
                    <a:pt x="33731" y="11979"/>
                    <a:pt x="38505" y="6716"/>
                  </a:cubicBezTo>
                  <a:cubicBezTo>
                    <a:pt x="40886" y="4061"/>
                    <a:pt x="43684" y="1811"/>
                    <a:pt x="4678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3"/>
            <p:cNvSpPr/>
            <p:nvPr/>
          </p:nvSpPr>
          <p:spPr>
            <a:xfrm>
              <a:off x="551850" y="1218725"/>
              <a:ext cx="1081100" cy="1397225"/>
            </a:xfrm>
            <a:custGeom>
              <a:rect b="b" l="l" r="r" t="t"/>
              <a:pathLst>
                <a:path extrusionOk="0" h="55889" w="43244">
                  <a:moveTo>
                    <a:pt x="42982" y="1"/>
                  </a:moveTo>
                  <a:cubicBezTo>
                    <a:pt x="40779" y="1525"/>
                    <a:pt x="38767" y="3275"/>
                    <a:pt x="36981" y="5251"/>
                  </a:cubicBezTo>
                  <a:cubicBezTo>
                    <a:pt x="32207" y="10538"/>
                    <a:pt x="29075" y="17253"/>
                    <a:pt x="26027" y="23706"/>
                  </a:cubicBezTo>
                  <a:cubicBezTo>
                    <a:pt x="24360" y="27302"/>
                    <a:pt x="22610" y="31016"/>
                    <a:pt x="20598" y="34481"/>
                  </a:cubicBezTo>
                  <a:cubicBezTo>
                    <a:pt x="15538" y="43149"/>
                    <a:pt x="8418" y="50340"/>
                    <a:pt x="0" y="55722"/>
                  </a:cubicBezTo>
                  <a:lnTo>
                    <a:pt x="0" y="55889"/>
                  </a:lnTo>
                  <a:cubicBezTo>
                    <a:pt x="8501" y="50471"/>
                    <a:pt x="15657" y="43256"/>
                    <a:pt x="20741" y="34529"/>
                  </a:cubicBezTo>
                  <a:cubicBezTo>
                    <a:pt x="22753" y="31064"/>
                    <a:pt x="24515" y="27361"/>
                    <a:pt x="26182" y="23754"/>
                  </a:cubicBezTo>
                  <a:cubicBezTo>
                    <a:pt x="29194" y="17312"/>
                    <a:pt x="32338" y="10609"/>
                    <a:pt x="37100" y="5359"/>
                  </a:cubicBezTo>
                  <a:cubicBezTo>
                    <a:pt x="38922" y="3335"/>
                    <a:pt x="41005" y="1549"/>
                    <a:pt x="4324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3"/>
            <p:cNvSpPr/>
            <p:nvPr/>
          </p:nvSpPr>
          <p:spPr>
            <a:xfrm>
              <a:off x="551550" y="1219025"/>
              <a:ext cx="997775" cy="1338875"/>
            </a:xfrm>
            <a:custGeom>
              <a:rect b="b" l="l" r="r" t="t"/>
              <a:pathLst>
                <a:path extrusionOk="0" h="53555" w="39911">
                  <a:moveTo>
                    <a:pt x="39672" y="1"/>
                  </a:moveTo>
                  <a:cubicBezTo>
                    <a:pt x="38184" y="1179"/>
                    <a:pt x="36814" y="2477"/>
                    <a:pt x="35540" y="3870"/>
                  </a:cubicBezTo>
                  <a:cubicBezTo>
                    <a:pt x="30754" y="9157"/>
                    <a:pt x="27635" y="15872"/>
                    <a:pt x="24587" y="22325"/>
                  </a:cubicBezTo>
                  <a:cubicBezTo>
                    <a:pt x="22920" y="25921"/>
                    <a:pt x="21158" y="29635"/>
                    <a:pt x="19146" y="33100"/>
                  </a:cubicBezTo>
                  <a:cubicBezTo>
                    <a:pt x="14383" y="41280"/>
                    <a:pt x="7799" y="48102"/>
                    <a:pt x="0" y="53388"/>
                  </a:cubicBezTo>
                  <a:lnTo>
                    <a:pt x="0" y="53555"/>
                  </a:lnTo>
                  <a:cubicBezTo>
                    <a:pt x="7882" y="48221"/>
                    <a:pt x="14502" y="41351"/>
                    <a:pt x="19300" y="33136"/>
                  </a:cubicBezTo>
                  <a:cubicBezTo>
                    <a:pt x="21312" y="29659"/>
                    <a:pt x="23063" y="25956"/>
                    <a:pt x="24730" y="22361"/>
                  </a:cubicBezTo>
                  <a:cubicBezTo>
                    <a:pt x="27754" y="15919"/>
                    <a:pt x="30897" y="9216"/>
                    <a:pt x="35660" y="3965"/>
                  </a:cubicBezTo>
                  <a:cubicBezTo>
                    <a:pt x="36945" y="2513"/>
                    <a:pt x="38374" y="1191"/>
                    <a:pt x="399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3"/>
            <p:cNvSpPr/>
            <p:nvPr/>
          </p:nvSpPr>
          <p:spPr>
            <a:xfrm>
              <a:off x="551850" y="1218725"/>
              <a:ext cx="920075" cy="1279350"/>
            </a:xfrm>
            <a:custGeom>
              <a:rect b="b" l="l" r="r" t="t"/>
              <a:pathLst>
                <a:path extrusionOk="0" h="51174" w="36803">
                  <a:moveTo>
                    <a:pt x="36600" y="1"/>
                  </a:moveTo>
                  <a:cubicBezTo>
                    <a:pt x="35719" y="787"/>
                    <a:pt x="34886" y="1620"/>
                    <a:pt x="34100" y="2501"/>
                  </a:cubicBezTo>
                  <a:cubicBezTo>
                    <a:pt x="29313" y="7787"/>
                    <a:pt x="26194" y="14491"/>
                    <a:pt x="23146" y="20956"/>
                  </a:cubicBezTo>
                  <a:cubicBezTo>
                    <a:pt x="21479" y="24540"/>
                    <a:pt x="19717" y="28266"/>
                    <a:pt x="17705" y="31731"/>
                  </a:cubicBezTo>
                  <a:cubicBezTo>
                    <a:pt x="13240" y="39398"/>
                    <a:pt x="7168" y="45899"/>
                    <a:pt x="0" y="51031"/>
                  </a:cubicBezTo>
                  <a:lnTo>
                    <a:pt x="0" y="51174"/>
                  </a:lnTo>
                  <a:cubicBezTo>
                    <a:pt x="7227" y="46018"/>
                    <a:pt x="13347" y="39482"/>
                    <a:pt x="17824" y="31778"/>
                  </a:cubicBezTo>
                  <a:cubicBezTo>
                    <a:pt x="19836" y="28314"/>
                    <a:pt x="21598" y="24599"/>
                    <a:pt x="23265" y="21003"/>
                  </a:cubicBezTo>
                  <a:cubicBezTo>
                    <a:pt x="26277" y="14562"/>
                    <a:pt x="29421" y="7859"/>
                    <a:pt x="34183" y="2608"/>
                  </a:cubicBezTo>
                  <a:cubicBezTo>
                    <a:pt x="35016" y="1703"/>
                    <a:pt x="35874" y="822"/>
                    <a:pt x="3680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3"/>
            <p:cNvSpPr/>
            <p:nvPr/>
          </p:nvSpPr>
          <p:spPr>
            <a:xfrm>
              <a:off x="551850" y="1218725"/>
              <a:ext cx="847150" cy="1217750"/>
            </a:xfrm>
            <a:custGeom>
              <a:rect b="b" l="l" r="r" t="t"/>
              <a:pathLst>
                <a:path extrusionOk="0" h="48710" w="33886">
                  <a:moveTo>
                    <a:pt x="33707" y="1"/>
                  </a:moveTo>
                  <a:cubicBezTo>
                    <a:pt x="33350" y="358"/>
                    <a:pt x="32992" y="727"/>
                    <a:pt x="32647" y="1120"/>
                  </a:cubicBezTo>
                  <a:cubicBezTo>
                    <a:pt x="27873" y="6406"/>
                    <a:pt x="24753" y="13110"/>
                    <a:pt x="21693" y="19575"/>
                  </a:cubicBezTo>
                  <a:cubicBezTo>
                    <a:pt x="20027" y="23158"/>
                    <a:pt x="18276" y="26885"/>
                    <a:pt x="16264" y="30350"/>
                  </a:cubicBezTo>
                  <a:cubicBezTo>
                    <a:pt x="12097" y="37482"/>
                    <a:pt x="6549" y="43613"/>
                    <a:pt x="0" y="48566"/>
                  </a:cubicBezTo>
                  <a:lnTo>
                    <a:pt x="0" y="48709"/>
                  </a:lnTo>
                  <a:cubicBezTo>
                    <a:pt x="6596" y="43732"/>
                    <a:pt x="12204" y="37565"/>
                    <a:pt x="16383" y="30374"/>
                  </a:cubicBezTo>
                  <a:cubicBezTo>
                    <a:pt x="18395" y="26909"/>
                    <a:pt x="20146" y="23206"/>
                    <a:pt x="21812" y="19598"/>
                  </a:cubicBezTo>
                  <a:cubicBezTo>
                    <a:pt x="24837" y="13157"/>
                    <a:pt x="27980" y="6466"/>
                    <a:pt x="32742" y="1203"/>
                  </a:cubicBezTo>
                  <a:cubicBezTo>
                    <a:pt x="33111" y="787"/>
                    <a:pt x="33504" y="394"/>
                    <a:pt x="3388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3"/>
            <p:cNvSpPr/>
            <p:nvPr/>
          </p:nvSpPr>
          <p:spPr>
            <a:xfrm>
              <a:off x="552150" y="1218725"/>
              <a:ext cx="779275" cy="1156125"/>
            </a:xfrm>
            <a:custGeom>
              <a:rect b="b" l="l" r="r" t="t"/>
              <a:pathLst>
                <a:path extrusionOk="0" h="46245" w="31171">
                  <a:moveTo>
                    <a:pt x="30956" y="1"/>
                  </a:moveTo>
                  <a:cubicBezTo>
                    <a:pt x="26313" y="5240"/>
                    <a:pt x="23253" y="11824"/>
                    <a:pt x="20253" y="18170"/>
                  </a:cubicBezTo>
                  <a:cubicBezTo>
                    <a:pt x="18586" y="21765"/>
                    <a:pt x="16836" y="25480"/>
                    <a:pt x="14823" y="28945"/>
                  </a:cubicBezTo>
                  <a:cubicBezTo>
                    <a:pt x="10966" y="35553"/>
                    <a:pt x="5929" y="41292"/>
                    <a:pt x="0" y="46054"/>
                  </a:cubicBezTo>
                  <a:lnTo>
                    <a:pt x="0" y="46245"/>
                  </a:lnTo>
                  <a:cubicBezTo>
                    <a:pt x="5965" y="41446"/>
                    <a:pt x="11061" y="35672"/>
                    <a:pt x="14942" y="29028"/>
                  </a:cubicBezTo>
                  <a:cubicBezTo>
                    <a:pt x="16955" y="25552"/>
                    <a:pt x="18705" y="21849"/>
                    <a:pt x="20372" y="18253"/>
                  </a:cubicBezTo>
                  <a:cubicBezTo>
                    <a:pt x="23384" y="11883"/>
                    <a:pt x="26480" y="5240"/>
                    <a:pt x="3117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3"/>
            <p:cNvSpPr/>
            <p:nvPr/>
          </p:nvSpPr>
          <p:spPr>
            <a:xfrm>
              <a:off x="552150" y="1218725"/>
              <a:ext cx="714100" cy="1091825"/>
            </a:xfrm>
            <a:custGeom>
              <a:rect b="b" l="l" r="r" t="t"/>
              <a:pathLst>
                <a:path extrusionOk="0" h="43673" w="28564">
                  <a:moveTo>
                    <a:pt x="28373" y="1"/>
                  </a:moveTo>
                  <a:cubicBezTo>
                    <a:pt x="24348" y="5001"/>
                    <a:pt x="21550" y="11002"/>
                    <a:pt x="18812" y="16824"/>
                  </a:cubicBezTo>
                  <a:cubicBezTo>
                    <a:pt x="17145" y="20408"/>
                    <a:pt x="15395" y="24123"/>
                    <a:pt x="13383" y="27588"/>
                  </a:cubicBezTo>
                  <a:cubicBezTo>
                    <a:pt x="9858" y="33648"/>
                    <a:pt x="5298" y="38994"/>
                    <a:pt x="0" y="43506"/>
                  </a:cubicBezTo>
                  <a:lnTo>
                    <a:pt x="0" y="43673"/>
                  </a:lnTo>
                  <a:cubicBezTo>
                    <a:pt x="5358" y="39125"/>
                    <a:pt x="9942" y="33755"/>
                    <a:pt x="13514" y="27635"/>
                  </a:cubicBezTo>
                  <a:cubicBezTo>
                    <a:pt x="15526" y="24170"/>
                    <a:pt x="17276" y="20468"/>
                    <a:pt x="18943" y="16860"/>
                  </a:cubicBezTo>
                  <a:cubicBezTo>
                    <a:pt x="21681" y="11026"/>
                    <a:pt x="24515" y="5001"/>
                    <a:pt x="28563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3"/>
            <p:cNvSpPr/>
            <p:nvPr/>
          </p:nvSpPr>
          <p:spPr>
            <a:xfrm>
              <a:off x="552150" y="1218725"/>
              <a:ext cx="650700" cy="1025150"/>
            </a:xfrm>
            <a:custGeom>
              <a:rect b="b" l="l" r="r" t="t"/>
              <a:pathLst>
                <a:path extrusionOk="0" h="41006" w="26028">
                  <a:moveTo>
                    <a:pt x="25849" y="1"/>
                  </a:moveTo>
                  <a:cubicBezTo>
                    <a:pt x="22396" y="4704"/>
                    <a:pt x="19860" y="10133"/>
                    <a:pt x="17371" y="15419"/>
                  </a:cubicBezTo>
                  <a:cubicBezTo>
                    <a:pt x="15704" y="19003"/>
                    <a:pt x="13942" y="22730"/>
                    <a:pt x="11942" y="26194"/>
                  </a:cubicBezTo>
                  <a:cubicBezTo>
                    <a:pt x="8727" y="31707"/>
                    <a:pt x="4679" y="36601"/>
                    <a:pt x="0" y="40827"/>
                  </a:cubicBezTo>
                  <a:lnTo>
                    <a:pt x="0" y="41006"/>
                  </a:lnTo>
                  <a:cubicBezTo>
                    <a:pt x="4739" y="36743"/>
                    <a:pt x="8823" y="31802"/>
                    <a:pt x="12073" y="26242"/>
                  </a:cubicBezTo>
                  <a:cubicBezTo>
                    <a:pt x="14085" y="22777"/>
                    <a:pt x="15835" y="19063"/>
                    <a:pt x="17502" y="15467"/>
                  </a:cubicBezTo>
                  <a:cubicBezTo>
                    <a:pt x="19991" y="10169"/>
                    <a:pt x="22551" y="4704"/>
                    <a:pt x="26027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3"/>
            <p:cNvSpPr/>
            <p:nvPr/>
          </p:nvSpPr>
          <p:spPr>
            <a:xfrm>
              <a:off x="552150" y="1218425"/>
              <a:ext cx="590275" cy="957600"/>
            </a:xfrm>
            <a:custGeom>
              <a:rect b="b" l="l" r="r" t="t"/>
              <a:pathLst>
                <a:path extrusionOk="0" h="38304" w="23611">
                  <a:moveTo>
                    <a:pt x="23455" y="1"/>
                  </a:moveTo>
                  <a:cubicBezTo>
                    <a:pt x="20479" y="4370"/>
                    <a:pt x="18193" y="9288"/>
                    <a:pt x="15943" y="14062"/>
                  </a:cubicBezTo>
                  <a:cubicBezTo>
                    <a:pt x="14276" y="17646"/>
                    <a:pt x="12514" y="21373"/>
                    <a:pt x="10513" y="24837"/>
                  </a:cubicBezTo>
                  <a:cubicBezTo>
                    <a:pt x="7620" y="29778"/>
                    <a:pt x="4084" y="34231"/>
                    <a:pt x="0" y="38148"/>
                  </a:cubicBezTo>
                  <a:lnTo>
                    <a:pt x="0" y="38303"/>
                  </a:lnTo>
                  <a:cubicBezTo>
                    <a:pt x="4120" y="34362"/>
                    <a:pt x="7692" y="29874"/>
                    <a:pt x="10609" y="24885"/>
                  </a:cubicBezTo>
                  <a:cubicBezTo>
                    <a:pt x="12621" y="21420"/>
                    <a:pt x="14383" y="17705"/>
                    <a:pt x="16050" y="14110"/>
                  </a:cubicBezTo>
                  <a:cubicBezTo>
                    <a:pt x="18288" y="9312"/>
                    <a:pt x="20598" y="4394"/>
                    <a:pt x="236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3"/>
            <p:cNvSpPr/>
            <p:nvPr/>
          </p:nvSpPr>
          <p:spPr>
            <a:xfrm>
              <a:off x="552150" y="1218725"/>
              <a:ext cx="531625" cy="888225"/>
            </a:xfrm>
            <a:custGeom>
              <a:rect b="b" l="l" r="r" t="t"/>
              <a:pathLst>
                <a:path extrusionOk="0" h="35529" w="21265">
                  <a:moveTo>
                    <a:pt x="21086" y="1"/>
                  </a:moveTo>
                  <a:cubicBezTo>
                    <a:pt x="18550" y="4001"/>
                    <a:pt x="16490" y="8395"/>
                    <a:pt x="14478" y="12669"/>
                  </a:cubicBezTo>
                  <a:cubicBezTo>
                    <a:pt x="12811" y="16253"/>
                    <a:pt x="11061" y="19979"/>
                    <a:pt x="9049" y="23444"/>
                  </a:cubicBezTo>
                  <a:cubicBezTo>
                    <a:pt x="6525" y="27790"/>
                    <a:pt x="3465" y="31743"/>
                    <a:pt x="0" y="35303"/>
                  </a:cubicBezTo>
                  <a:lnTo>
                    <a:pt x="0" y="35529"/>
                  </a:lnTo>
                  <a:cubicBezTo>
                    <a:pt x="3512" y="31921"/>
                    <a:pt x="6608" y="27921"/>
                    <a:pt x="9168" y="23516"/>
                  </a:cubicBezTo>
                  <a:cubicBezTo>
                    <a:pt x="11180" y="20051"/>
                    <a:pt x="12930" y="16348"/>
                    <a:pt x="14597" y="12740"/>
                  </a:cubicBezTo>
                  <a:cubicBezTo>
                    <a:pt x="16621" y="8442"/>
                    <a:pt x="18693" y="4025"/>
                    <a:pt x="212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3"/>
            <p:cNvSpPr/>
            <p:nvPr/>
          </p:nvSpPr>
          <p:spPr>
            <a:xfrm>
              <a:off x="552450" y="1218425"/>
              <a:ext cx="473875" cy="814725"/>
            </a:xfrm>
            <a:custGeom>
              <a:rect b="b" l="l" r="r" t="t"/>
              <a:pathLst>
                <a:path extrusionOk="0" h="32589" w="18955">
                  <a:moveTo>
                    <a:pt x="18788" y="1"/>
                  </a:moveTo>
                  <a:cubicBezTo>
                    <a:pt x="16633" y="3632"/>
                    <a:pt x="14811" y="7502"/>
                    <a:pt x="13025" y="11300"/>
                  </a:cubicBezTo>
                  <a:cubicBezTo>
                    <a:pt x="11359" y="14884"/>
                    <a:pt x="9608" y="18598"/>
                    <a:pt x="7596" y="22075"/>
                  </a:cubicBezTo>
                  <a:cubicBezTo>
                    <a:pt x="5417" y="25790"/>
                    <a:pt x="2881" y="29243"/>
                    <a:pt x="0" y="32386"/>
                  </a:cubicBezTo>
                  <a:lnTo>
                    <a:pt x="0" y="32588"/>
                  </a:lnTo>
                  <a:cubicBezTo>
                    <a:pt x="2905" y="29409"/>
                    <a:pt x="5513" y="25909"/>
                    <a:pt x="7715" y="22135"/>
                  </a:cubicBezTo>
                  <a:cubicBezTo>
                    <a:pt x="9727" y="18658"/>
                    <a:pt x="11478" y="14955"/>
                    <a:pt x="13145" y="11359"/>
                  </a:cubicBezTo>
                  <a:cubicBezTo>
                    <a:pt x="14930" y="7549"/>
                    <a:pt x="16764" y="3644"/>
                    <a:pt x="1895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3"/>
            <p:cNvSpPr/>
            <p:nvPr/>
          </p:nvSpPr>
          <p:spPr>
            <a:xfrm>
              <a:off x="552450" y="1218425"/>
              <a:ext cx="418225" cy="739700"/>
            </a:xfrm>
            <a:custGeom>
              <a:rect b="b" l="l" r="r" t="t"/>
              <a:pathLst>
                <a:path extrusionOk="0" h="29588" w="16729">
                  <a:moveTo>
                    <a:pt x="16574" y="1"/>
                  </a:moveTo>
                  <a:cubicBezTo>
                    <a:pt x="14752" y="3216"/>
                    <a:pt x="13156" y="6585"/>
                    <a:pt x="11609" y="9907"/>
                  </a:cubicBezTo>
                  <a:cubicBezTo>
                    <a:pt x="9942" y="13503"/>
                    <a:pt x="8192" y="17217"/>
                    <a:pt x="6179" y="20682"/>
                  </a:cubicBezTo>
                  <a:cubicBezTo>
                    <a:pt x="4382" y="23778"/>
                    <a:pt x="2310" y="26683"/>
                    <a:pt x="0" y="29374"/>
                  </a:cubicBezTo>
                  <a:lnTo>
                    <a:pt x="0" y="29588"/>
                  </a:lnTo>
                  <a:cubicBezTo>
                    <a:pt x="2322" y="26873"/>
                    <a:pt x="4441" y="23920"/>
                    <a:pt x="6287" y="20777"/>
                  </a:cubicBezTo>
                  <a:cubicBezTo>
                    <a:pt x="8287" y="17313"/>
                    <a:pt x="10049" y="13598"/>
                    <a:pt x="11716" y="10002"/>
                  </a:cubicBezTo>
                  <a:cubicBezTo>
                    <a:pt x="13299" y="6668"/>
                    <a:pt x="14883" y="3239"/>
                    <a:pt x="1672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3"/>
            <p:cNvSpPr/>
            <p:nvPr/>
          </p:nvSpPr>
          <p:spPr>
            <a:xfrm>
              <a:off x="552150" y="1218425"/>
              <a:ext cx="363150" cy="662025"/>
            </a:xfrm>
            <a:custGeom>
              <a:rect b="b" l="l" r="r" t="t"/>
              <a:pathLst>
                <a:path extrusionOk="0" h="26481" w="14526">
                  <a:moveTo>
                    <a:pt x="14359" y="1"/>
                  </a:moveTo>
                  <a:cubicBezTo>
                    <a:pt x="12859" y="2799"/>
                    <a:pt x="11490" y="5692"/>
                    <a:pt x="10156" y="8538"/>
                  </a:cubicBezTo>
                  <a:cubicBezTo>
                    <a:pt x="8489" y="12133"/>
                    <a:pt x="6727" y="15848"/>
                    <a:pt x="4715" y="19313"/>
                  </a:cubicBezTo>
                  <a:cubicBezTo>
                    <a:pt x="3310" y="21742"/>
                    <a:pt x="1727" y="24063"/>
                    <a:pt x="0" y="26254"/>
                  </a:cubicBezTo>
                  <a:lnTo>
                    <a:pt x="0" y="26480"/>
                  </a:lnTo>
                  <a:cubicBezTo>
                    <a:pt x="1774" y="24254"/>
                    <a:pt x="3381" y="21896"/>
                    <a:pt x="4834" y="19408"/>
                  </a:cubicBezTo>
                  <a:cubicBezTo>
                    <a:pt x="6846" y="15943"/>
                    <a:pt x="8608" y="12229"/>
                    <a:pt x="10275" y="8633"/>
                  </a:cubicBezTo>
                  <a:cubicBezTo>
                    <a:pt x="11621" y="5763"/>
                    <a:pt x="12990" y="2823"/>
                    <a:pt x="1452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3"/>
            <p:cNvSpPr/>
            <p:nvPr/>
          </p:nvSpPr>
          <p:spPr>
            <a:xfrm>
              <a:off x="551850" y="1218725"/>
              <a:ext cx="308400" cy="580175"/>
            </a:xfrm>
            <a:custGeom>
              <a:rect b="b" l="l" r="r" t="t"/>
              <a:pathLst>
                <a:path extrusionOk="0" h="23207" w="12336">
                  <a:moveTo>
                    <a:pt x="12204" y="1"/>
                  </a:moveTo>
                  <a:cubicBezTo>
                    <a:pt x="10978" y="2370"/>
                    <a:pt x="9847" y="4775"/>
                    <a:pt x="8716" y="7168"/>
                  </a:cubicBezTo>
                  <a:cubicBezTo>
                    <a:pt x="7049" y="10764"/>
                    <a:pt x="5298" y="14479"/>
                    <a:pt x="3286" y="17955"/>
                  </a:cubicBezTo>
                  <a:cubicBezTo>
                    <a:pt x="2274" y="19694"/>
                    <a:pt x="1167" y="21372"/>
                    <a:pt x="0" y="22992"/>
                  </a:cubicBezTo>
                  <a:lnTo>
                    <a:pt x="0" y="23206"/>
                  </a:lnTo>
                  <a:cubicBezTo>
                    <a:pt x="1215" y="21527"/>
                    <a:pt x="2346" y="19801"/>
                    <a:pt x="3393" y="18015"/>
                  </a:cubicBezTo>
                  <a:cubicBezTo>
                    <a:pt x="5406" y="14538"/>
                    <a:pt x="7156" y="10835"/>
                    <a:pt x="8823" y="7240"/>
                  </a:cubicBezTo>
                  <a:cubicBezTo>
                    <a:pt x="9954" y="4823"/>
                    <a:pt x="11097" y="2394"/>
                    <a:pt x="123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3"/>
            <p:cNvSpPr/>
            <p:nvPr/>
          </p:nvSpPr>
          <p:spPr>
            <a:xfrm>
              <a:off x="552150" y="1218725"/>
              <a:ext cx="255400" cy="494150"/>
            </a:xfrm>
            <a:custGeom>
              <a:rect b="b" l="l" r="r" t="t"/>
              <a:pathLst>
                <a:path extrusionOk="0" h="19766" w="10216">
                  <a:moveTo>
                    <a:pt x="10049" y="1"/>
                  </a:moveTo>
                  <a:cubicBezTo>
                    <a:pt x="9085" y="1918"/>
                    <a:pt x="8168" y="3870"/>
                    <a:pt x="7263" y="5811"/>
                  </a:cubicBezTo>
                  <a:cubicBezTo>
                    <a:pt x="5596" y="9395"/>
                    <a:pt x="3846" y="13110"/>
                    <a:pt x="1834" y="16586"/>
                  </a:cubicBezTo>
                  <a:cubicBezTo>
                    <a:pt x="1250" y="17574"/>
                    <a:pt x="643" y="18563"/>
                    <a:pt x="0" y="19515"/>
                  </a:cubicBezTo>
                  <a:lnTo>
                    <a:pt x="0" y="19765"/>
                  </a:lnTo>
                  <a:cubicBezTo>
                    <a:pt x="691" y="18741"/>
                    <a:pt x="1346" y="17693"/>
                    <a:pt x="1965" y="16622"/>
                  </a:cubicBezTo>
                  <a:cubicBezTo>
                    <a:pt x="3977" y="13157"/>
                    <a:pt x="5727" y="9454"/>
                    <a:pt x="7394" y="5847"/>
                  </a:cubicBezTo>
                  <a:cubicBezTo>
                    <a:pt x="8299" y="3918"/>
                    <a:pt x="9227" y="1953"/>
                    <a:pt x="102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2" name="Google Shape;1362;p33"/>
          <p:cNvGrpSpPr/>
          <p:nvPr/>
        </p:nvGrpSpPr>
        <p:grpSpPr>
          <a:xfrm flipH="1">
            <a:off x="6601605" y="-43"/>
            <a:ext cx="2542400" cy="2865695"/>
            <a:chOff x="551550" y="1218425"/>
            <a:chExt cx="1388000" cy="1564500"/>
          </a:xfrm>
        </p:grpSpPr>
        <p:sp>
          <p:nvSpPr>
            <p:cNvPr id="1363" name="Google Shape;1363;p33"/>
            <p:cNvSpPr/>
            <p:nvPr/>
          </p:nvSpPr>
          <p:spPr>
            <a:xfrm>
              <a:off x="551850" y="1218725"/>
              <a:ext cx="1387700" cy="1564200"/>
            </a:xfrm>
            <a:custGeom>
              <a:rect b="b" l="l" r="r" t="t"/>
              <a:pathLst>
                <a:path extrusionOk="0" h="62568" w="55508">
                  <a:moveTo>
                    <a:pt x="55114" y="1"/>
                  </a:moveTo>
                  <a:cubicBezTo>
                    <a:pt x="49792" y="2072"/>
                    <a:pt x="45065" y="5240"/>
                    <a:pt x="41327" y="9383"/>
                  </a:cubicBezTo>
                  <a:cubicBezTo>
                    <a:pt x="36552" y="14657"/>
                    <a:pt x="33421" y="21372"/>
                    <a:pt x="30373" y="27838"/>
                  </a:cubicBezTo>
                  <a:cubicBezTo>
                    <a:pt x="28706" y="31421"/>
                    <a:pt x="26944" y="35136"/>
                    <a:pt x="24944" y="38613"/>
                  </a:cubicBezTo>
                  <a:cubicBezTo>
                    <a:pt x="19038" y="48733"/>
                    <a:pt x="10323" y="56817"/>
                    <a:pt x="0" y="62425"/>
                  </a:cubicBezTo>
                  <a:lnTo>
                    <a:pt x="0" y="62568"/>
                  </a:lnTo>
                  <a:cubicBezTo>
                    <a:pt x="10371" y="56960"/>
                    <a:pt x="19110" y="48852"/>
                    <a:pt x="25027" y="38684"/>
                  </a:cubicBezTo>
                  <a:cubicBezTo>
                    <a:pt x="27039" y="35219"/>
                    <a:pt x="28790" y="31505"/>
                    <a:pt x="30468" y="27909"/>
                  </a:cubicBezTo>
                  <a:cubicBezTo>
                    <a:pt x="33481" y="21468"/>
                    <a:pt x="36624" y="14765"/>
                    <a:pt x="41386" y="9514"/>
                  </a:cubicBezTo>
                  <a:cubicBezTo>
                    <a:pt x="45196" y="5299"/>
                    <a:pt x="50066" y="2084"/>
                    <a:pt x="55507" y="13"/>
                  </a:cubicBezTo>
                  <a:lnTo>
                    <a:pt x="55114" y="13"/>
                  </a:lnTo>
                  <a:lnTo>
                    <a:pt x="5511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3"/>
            <p:cNvSpPr/>
            <p:nvPr/>
          </p:nvSpPr>
          <p:spPr>
            <a:xfrm>
              <a:off x="552150" y="1218725"/>
              <a:ext cx="1273400" cy="1510050"/>
            </a:xfrm>
            <a:custGeom>
              <a:rect b="b" l="l" r="r" t="t"/>
              <a:pathLst>
                <a:path extrusionOk="0" h="60402" w="50936">
                  <a:moveTo>
                    <a:pt x="50530" y="1"/>
                  </a:moveTo>
                  <a:cubicBezTo>
                    <a:pt x="46482" y="1989"/>
                    <a:pt x="42851" y="4692"/>
                    <a:pt x="39862" y="8002"/>
                  </a:cubicBezTo>
                  <a:cubicBezTo>
                    <a:pt x="35076" y="13288"/>
                    <a:pt x="31956" y="20003"/>
                    <a:pt x="28908" y="26456"/>
                  </a:cubicBezTo>
                  <a:cubicBezTo>
                    <a:pt x="27242" y="30052"/>
                    <a:pt x="25479" y="33767"/>
                    <a:pt x="23467" y="37232"/>
                  </a:cubicBezTo>
                  <a:cubicBezTo>
                    <a:pt x="17859" y="46887"/>
                    <a:pt x="9692" y="54662"/>
                    <a:pt x="0" y="60234"/>
                  </a:cubicBezTo>
                  <a:lnTo>
                    <a:pt x="0" y="60401"/>
                  </a:lnTo>
                  <a:cubicBezTo>
                    <a:pt x="9751" y="54817"/>
                    <a:pt x="17955" y="46983"/>
                    <a:pt x="23610" y="37315"/>
                  </a:cubicBezTo>
                  <a:cubicBezTo>
                    <a:pt x="25610" y="33838"/>
                    <a:pt x="27373" y="30135"/>
                    <a:pt x="29039" y="26540"/>
                  </a:cubicBezTo>
                  <a:cubicBezTo>
                    <a:pt x="32064" y="20087"/>
                    <a:pt x="35195" y="13395"/>
                    <a:pt x="39957" y="8145"/>
                  </a:cubicBezTo>
                  <a:cubicBezTo>
                    <a:pt x="43029" y="4751"/>
                    <a:pt x="46768" y="2025"/>
                    <a:pt x="509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3"/>
            <p:cNvSpPr/>
            <p:nvPr/>
          </p:nvSpPr>
          <p:spPr>
            <a:xfrm>
              <a:off x="552150" y="1218425"/>
              <a:ext cx="1169500" cy="1452600"/>
            </a:xfrm>
            <a:custGeom>
              <a:rect b="b" l="l" r="r" t="t"/>
              <a:pathLst>
                <a:path extrusionOk="0" h="58104" w="46780">
                  <a:moveTo>
                    <a:pt x="46554" y="1"/>
                  </a:moveTo>
                  <a:cubicBezTo>
                    <a:pt x="43517" y="1799"/>
                    <a:pt x="40767" y="4013"/>
                    <a:pt x="38410" y="6609"/>
                  </a:cubicBezTo>
                  <a:cubicBezTo>
                    <a:pt x="33635" y="11895"/>
                    <a:pt x="30516" y="18598"/>
                    <a:pt x="27456" y="25063"/>
                  </a:cubicBezTo>
                  <a:cubicBezTo>
                    <a:pt x="25789" y="28647"/>
                    <a:pt x="24039" y="32374"/>
                    <a:pt x="22027" y="35839"/>
                  </a:cubicBezTo>
                  <a:cubicBezTo>
                    <a:pt x="16681" y="44995"/>
                    <a:pt x="9049" y="52495"/>
                    <a:pt x="0" y="57972"/>
                  </a:cubicBezTo>
                  <a:lnTo>
                    <a:pt x="0" y="58103"/>
                  </a:lnTo>
                  <a:cubicBezTo>
                    <a:pt x="9096" y="52626"/>
                    <a:pt x="16776" y="45090"/>
                    <a:pt x="22134" y="35898"/>
                  </a:cubicBezTo>
                  <a:cubicBezTo>
                    <a:pt x="24146" y="32433"/>
                    <a:pt x="25896" y="28719"/>
                    <a:pt x="27563" y="25123"/>
                  </a:cubicBezTo>
                  <a:cubicBezTo>
                    <a:pt x="30599" y="18682"/>
                    <a:pt x="33731" y="11979"/>
                    <a:pt x="38505" y="6716"/>
                  </a:cubicBezTo>
                  <a:cubicBezTo>
                    <a:pt x="40886" y="4061"/>
                    <a:pt x="43684" y="1811"/>
                    <a:pt x="4678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3"/>
            <p:cNvSpPr/>
            <p:nvPr/>
          </p:nvSpPr>
          <p:spPr>
            <a:xfrm>
              <a:off x="551850" y="1218725"/>
              <a:ext cx="1081100" cy="1397225"/>
            </a:xfrm>
            <a:custGeom>
              <a:rect b="b" l="l" r="r" t="t"/>
              <a:pathLst>
                <a:path extrusionOk="0" h="55889" w="43244">
                  <a:moveTo>
                    <a:pt x="42982" y="1"/>
                  </a:moveTo>
                  <a:cubicBezTo>
                    <a:pt x="40779" y="1525"/>
                    <a:pt x="38767" y="3275"/>
                    <a:pt x="36981" y="5251"/>
                  </a:cubicBezTo>
                  <a:cubicBezTo>
                    <a:pt x="32207" y="10538"/>
                    <a:pt x="29075" y="17253"/>
                    <a:pt x="26027" y="23706"/>
                  </a:cubicBezTo>
                  <a:cubicBezTo>
                    <a:pt x="24360" y="27302"/>
                    <a:pt x="22610" y="31016"/>
                    <a:pt x="20598" y="34481"/>
                  </a:cubicBezTo>
                  <a:cubicBezTo>
                    <a:pt x="15538" y="43149"/>
                    <a:pt x="8418" y="50340"/>
                    <a:pt x="0" y="55722"/>
                  </a:cubicBezTo>
                  <a:lnTo>
                    <a:pt x="0" y="55889"/>
                  </a:lnTo>
                  <a:cubicBezTo>
                    <a:pt x="8501" y="50471"/>
                    <a:pt x="15657" y="43256"/>
                    <a:pt x="20741" y="34529"/>
                  </a:cubicBezTo>
                  <a:cubicBezTo>
                    <a:pt x="22753" y="31064"/>
                    <a:pt x="24515" y="27361"/>
                    <a:pt x="26182" y="23754"/>
                  </a:cubicBezTo>
                  <a:cubicBezTo>
                    <a:pt x="29194" y="17312"/>
                    <a:pt x="32338" y="10609"/>
                    <a:pt x="37100" y="5359"/>
                  </a:cubicBezTo>
                  <a:cubicBezTo>
                    <a:pt x="38922" y="3335"/>
                    <a:pt x="41005" y="1549"/>
                    <a:pt x="4324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3"/>
            <p:cNvSpPr/>
            <p:nvPr/>
          </p:nvSpPr>
          <p:spPr>
            <a:xfrm>
              <a:off x="551550" y="1219025"/>
              <a:ext cx="997775" cy="1338875"/>
            </a:xfrm>
            <a:custGeom>
              <a:rect b="b" l="l" r="r" t="t"/>
              <a:pathLst>
                <a:path extrusionOk="0" h="53555" w="39911">
                  <a:moveTo>
                    <a:pt x="39672" y="1"/>
                  </a:moveTo>
                  <a:cubicBezTo>
                    <a:pt x="38184" y="1179"/>
                    <a:pt x="36814" y="2477"/>
                    <a:pt x="35540" y="3870"/>
                  </a:cubicBezTo>
                  <a:cubicBezTo>
                    <a:pt x="30754" y="9157"/>
                    <a:pt x="27635" y="15872"/>
                    <a:pt x="24587" y="22325"/>
                  </a:cubicBezTo>
                  <a:cubicBezTo>
                    <a:pt x="22920" y="25921"/>
                    <a:pt x="21158" y="29635"/>
                    <a:pt x="19146" y="33100"/>
                  </a:cubicBezTo>
                  <a:cubicBezTo>
                    <a:pt x="14383" y="41280"/>
                    <a:pt x="7799" y="48102"/>
                    <a:pt x="0" y="53388"/>
                  </a:cubicBezTo>
                  <a:lnTo>
                    <a:pt x="0" y="53555"/>
                  </a:lnTo>
                  <a:cubicBezTo>
                    <a:pt x="7882" y="48221"/>
                    <a:pt x="14502" y="41351"/>
                    <a:pt x="19300" y="33136"/>
                  </a:cubicBezTo>
                  <a:cubicBezTo>
                    <a:pt x="21312" y="29659"/>
                    <a:pt x="23063" y="25956"/>
                    <a:pt x="24730" y="22361"/>
                  </a:cubicBezTo>
                  <a:cubicBezTo>
                    <a:pt x="27754" y="15919"/>
                    <a:pt x="30897" y="9216"/>
                    <a:pt x="35660" y="3965"/>
                  </a:cubicBezTo>
                  <a:cubicBezTo>
                    <a:pt x="36945" y="2513"/>
                    <a:pt x="38374" y="1191"/>
                    <a:pt x="399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3"/>
            <p:cNvSpPr/>
            <p:nvPr/>
          </p:nvSpPr>
          <p:spPr>
            <a:xfrm>
              <a:off x="551850" y="1218725"/>
              <a:ext cx="920075" cy="1279350"/>
            </a:xfrm>
            <a:custGeom>
              <a:rect b="b" l="l" r="r" t="t"/>
              <a:pathLst>
                <a:path extrusionOk="0" h="51174" w="36803">
                  <a:moveTo>
                    <a:pt x="36600" y="1"/>
                  </a:moveTo>
                  <a:cubicBezTo>
                    <a:pt x="35719" y="787"/>
                    <a:pt x="34886" y="1620"/>
                    <a:pt x="34100" y="2501"/>
                  </a:cubicBezTo>
                  <a:cubicBezTo>
                    <a:pt x="29313" y="7787"/>
                    <a:pt x="26194" y="14491"/>
                    <a:pt x="23146" y="20956"/>
                  </a:cubicBezTo>
                  <a:cubicBezTo>
                    <a:pt x="21479" y="24540"/>
                    <a:pt x="19717" y="28266"/>
                    <a:pt x="17705" y="31731"/>
                  </a:cubicBezTo>
                  <a:cubicBezTo>
                    <a:pt x="13240" y="39398"/>
                    <a:pt x="7168" y="45899"/>
                    <a:pt x="0" y="51031"/>
                  </a:cubicBezTo>
                  <a:lnTo>
                    <a:pt x="0" y="51174"/>
                  </a:lnTo>
                  <a:cubicBezTo>
                    <a:pt x="7227" y="46018"/>
                    <a:pt x="13347" y="39482"/>
                    <a:pt x="17824" y="31778"/>
                  </a:cubicBezTo>
                  <a:cubicBezTo>
                    <a:pt x="19836" y="28314"/>
                    <a:pt x="21598" y="24599"/>
                    <a:pt x="23265" y="21003"/>
                  </a:cubicBezTo>
                  <a:cubicBezTo>
                    <a:pt x="26277" y="14562"/>
                    <a:pt x="29421" y="7859"/>
                    <a:pt x="34183" y="2608"/>
                  </a:cubicBezTo>
                  <a:cubicBezTo>
                    <a:pt x="35016" y="1703"/>
                    <a:pt x="35874" y="822"/>
                    <a:pt x="3680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3"/>
            <p:cNvSpPr/>
            <p:nvPr/>
          </p:nvSpPr>
          <p:spPr>
            <a:xfrm>
              <a:off x="551850" y="1218725"/>
              <a:ext cx="847150" cy="1217750"/>
            </a:xfrm>
            <a:custGeom>
              <a:rect b="b" l="l" r="r" t="t"/>
              <a:pathLst>
                <a:path extrusionOk="0" h="48710" w="33886">
                  <a:moveTo>
                    <a:pt x="33707" y="1"/>
                  </a:moveTo>
                  <a:cubicBezTo>
                    <a:pt x="33350" y="358"/>
                    <a:pt x="32992" y="727"/>
                    <a:pt x="32647" y="1120"/>
                  </a:cubicBezTo>
                  <a:cubicBezTo>
                    <a:pt x="27873" y="6406"/>
                    <a:pt x="24753" y="13110"/>
                    <a:pt x="21693" y="19575"/>
                  </a:cubicBezTo>
                  <a:cubicBezTo>
                    <a:pt x="20027" y="23158"/>
                    <a:pt x="18276" y="26885"/>
                    <a:pt x="16264" y="30350"/>
                  </a:cubicBezTo>
                  <a:cubicBezTo>
                    <a:pt x="12097" y="37482"/>
                    <a:pt x="6549" y="43613"/>
                    <a:pt x="0" y="48566"/>
                  </a:cubicBezTo>
                  <a:lnTo>
                    <a:pt x="0" y="48709"/>
                  </a:lnTo>
                  <a:cubicBezTo>
                    <a:pt x="6596" y="43732"/>
                    <a:pt x="12204" y="37565"/>
                    <a:pt x="16383" y="30374"/>
                  </a:cubicBezTo>
                  <a:cubicBezTo>
                    <a:pt x="18395" y="26909"/>
                    <a:pt x="20146" y="23206"/>
                    <a:pt x="21812" y="19598"/>
                  </a:cubicBezTo>
                  <a:cubicBezTo>
                    <a:pt x="24837" y="13157"/>
                    <a:pt x="27980" y="6466"/>
                    <a:pt x="32742" y="1203"/>
                  </a:cubicBezTo>
                  <a:cubicBezTo>
                    <a:pt x="33111" y="787"/>
                    <a:pt x="33504" y="394"/>
                    <a:pt x="3388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3"/>
            <p:cNvSpPr/>
            <p:nvPr/>
          </p:nvSpPr>
          <p:spPr>
            <a:xfrm>
              <a:off x="552150" y="1218725"/>
              <a:ext cx="779275" cy="1156125"/>
            </a:xfrm>
            <a:custGeom>
              <a:rect b="b" l="l" r="r" t="t"/>
              <a:pathLst>
                <a:path extrusionOk="0" h="46245" w="31171">
                  <a:moveTo>
                    <a:pt x="30956" y="1"/>
                  </a:moveTo>
                  <a:cubicBezTo>
                    <a:pt x="26313" y="5240"/>
                    <a:pt x="23253" y="11824"/>
                    <a:pt x="20253" y="18170"/>
                  </a:cubicBezTo>
                  <a:cubicBezTo>
                    <a:pt x="18586" y="21765"/>
                    <a:pt x="16836" y="25480"/>
                    <a:pt x="14823" y="28945"/>
                  </a:cubicBezTo>
                  <a:cubicBezTo>
                    <a:pt x="10966" y="35553"/>
                    <a:pt x="5929" y="41292"/>
                    <a:pt x="0" y="46054"/>
                  </a:cubicBezTo>
                  <a:lnTo>
                    <a:pt x="0" y="46245"/>
                  </a:lnTo>
                  <a:cubicBezTo>
                    <a:pt x="5965" y="41446"/>
                    <a:pt x="11061" y="35672"/>
                    <a:pt x="14942" y="29028"/>
                  </a:cubicBezTo>
                  <a:cubicBezTo>
                    <a:pt x="16955" y="25552"/>
                    <a:pt x="18705" y="21849"/>
                    <a:pt x="20372" y="18253"/>
                  </a:cubicBezTo>
                  <a:cubicBezTo>
                    <a:pt x="23384" y="11883"/>
                    <a:pt x="26480" y="5240"/>
                    <a:pt x="3117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3"/>
            <p:cNvSpPr/>
            <p:nvPr/>
          </p:nvSpPr>
          <p:spPr>
            <a:xfrm>
              <a:off x="552150" y="1218725"/>
              <a:ext cx="714100" cy="1091825"/>
            </a:xfrm>
            <a:custGeom>
              <a:rect b="b" l="l" r="r" t="t"/>
              <a:pathLst>
                <a:path extrusionOk="0" h="43673" w="28564">
                  <a:moveTo>
                    <a:pt x="28373" y="1"/>
                  </a:moveTo>
                  <a:cubicBezTo>
                    <a:pt x="24348" y="5001"/>
                    <a:pt x="21550" y="11002"/>
                    <a:pt x="18812" y="16824"/>
                  </a:cubicBezTo>
                  <a:cubicBezTo>
                    <a:pt x="17145" y="20408"/>
                    <a:pt x="15395" y="24123"/>
                    <a:pt x="13383" y="27588"/>
                  </a:cubicBezTo>
                  <a:cubicBezTo>
                    <a:pt x="9858" y="33648"/>
                    <a:pt x="5298" y="38994"/>
                    <a:pt x="0" y="43506"/>
                  </a:cubicBezTo>
                  <a:lnTo>
                    <a:pt x="0" y="43673"/>
                  </a:lnTo>
                  <a:cubicBezTo>
                    <a:pt x="5358" y="39125"/>
                    <a:pt x="9942" y="33755"/>
                    <a:pt x="13514" y="27635"/>
                  </a:cubicBezTo>
                  <a:cubicBezTo>
                    <a:pt x="15526" y="24170"/>
                    <a:pt x="17276" y="20468"/>
                    <a:pt x="18943" y="16860"/>
                  </a:cubicBezTo>
                  <a:cubicBezTo>
                    <a:pt x="21681" y="11026"/>
                    <a:pt x="24515" y="5001"/>
                    <a:pt x="28563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3"/>
            <p:cNvSpPr/>
            <p:nvPr/>
          </p:nvSpPr>
          <p:spPr>
            <a:xfrm>
              <a:off x="552150" y="1218725"/>
              <a:ext cx="650700" cy="1025150"/>
            </a:xfrm>
            <a:custGeom>
              <a:rect b="b" l="l" r="r" t="t"/>
              <a:pathLst>
                <a:path extrusionOk="0" h="41006" w="26028">
                  <a:moveTo>
                    <a:pt x="25849" y="1"/>
                  </a:moveTo>
                  <a:cubicBezTo>
                    <a:pt x="22396" y="4704"/>
                    <a:pt x="19860" y="10133"/>
                    <a:pt x="17371" y="15419"/>
                  </a:cubicBezTo>
                  <a:cubicBezTo>
                    <a:pt x="15704" y="19003"/>
                    <a:pt x="13942" y="22730"/>
                    <a:pt x="11942" y="26194"/>
                  </a:cubicBezTo>
                  <a:cubicBezTo>
                    <a:pt x="8727" y="31707"/>
                    <a:pt x="4679" y="36601"/>
                    <a:pt x="0" y="40827"/>
                  </a:cubicBezTo>
                  <a:lnTo>
                    <a:pt x="0" y="41006"/>
                  </a:lnTo>
                  <a:cubicBezTo>
                    <a:pt x="4739" y="36743"/>
                    <a:pt x="8823" y="31802"/>
                    <a:pt x="12073" y="26242"/>
                  </a:cubicBezTo>
                  <a:cubicBezTo>
                    <a:pt x="14085" y="22777"/>
                    <a:pt x="15835" y="19063"/>
                    <a:pt x="17502" y="15467"/>
                  </a:cubicBezTo>
                  <a:cubicBezTo>
                    <a:pt x="19991" y="10169"/>
                    <a:pt x="22551" y="4704"/>
                    <a:pt x="26027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3"/>
            <p:cNvSpPr/>
            <p:nvPr/>
          </p:nvSpPr>
          <p:spPr>
            <a:xfrm>
              <a:off x="552150" y="1218425"/>
              <a:ext cx="590275" cy="957600"/>
            </a:xfrm>
            <a:custGeom>
              <a:rect b="b" l="l" r="r" t="t"/>
              <a:pathLst>
                <a:path extrusionOk="0" h="38304" w="23611">
                  <a:moveTo>
                    <a:pt x="23455" y="1"/>
                  </a:moveTo>
                  <a:cubicBezTo>
                    <a:pt x="20479" y="4370"/>
                    <a:pt x="18193" y="9288"/>
                    <a:pt x="15943" y="14062"/>
                  </a:cubicBezTo>
                  <a:cubicBezTo>
                    <a:pt x="14276" y="17646"/>
                    <a:pt x="12514" y="21373"/>
                    <a:pt x="10513" y="24837"/>
                  </a:cubicBezTo>
                  <a:cubicBezTo>
                    <a:pt x="7620" y="29778"/>
                    <a:pt x="4084" y="34231"/>
                    <a:pt x="0" y="38148"/>
                  </a:cubicBezTo>
                  <a:lnTo>
                    <a:pt x="0" y="38303"/>
                  </a:lnTo>
                  <a:cubicBezTo>
                    <a:pt x="4120" y="34362"/>
                    <a:pt x="7692" y="29874"/>
                    <a:pt x="10609" y="24885"/>
                  </a:cubicBezTo>
                  <a:cubicBezTo>
                    <a:pt x="12621" y="21420"/>
                    <a:pt x="14383" y="17705"/>
                    <a:pt x="16050" y="14110"/>
                  </a:cubicBezTo>
                  <a:cubicBezTo>
                    <a:pt x="18288" y="9312"/>
                    <a:pt x="20598" y="4394"/>
                    <a:pt x="236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3"/>
            <p:cNvSpPr/>
            <p:nvPr/>
          </p:nvSpPr>
          <p:spPr>
            <a:xfrm>
              <a:off x="552150" y="1218725"/>
              <a:ext cx="531625" cy="888225"/>
            </a:xfrm>
            <a:custGeom>
              <a:rect b="b" l="l" r="r" t="t"/>
              <a:pathLst>
                <a:path extrusionOk="0" h="35529" w="21265">
                  <a:moveTo>
                    <a:pt x="21086" y="1"/>
                  </a:moveTo>
                  <a:cubicBezTo>
                    <a:pt x="18550" y="4001"/>
                    <a:pt x="16490" y="8395"/>
                    <a:pt x="14478" y="12669"/>
                  </a:cubicBezTo>
                  <a:cubicBezTo>
                    <a:pt x="12811" y="16253"/>
                    <a:pt x="11061" y="19979"/>
                    <a:pt x="9049" y="23444"/>
                  </a:cubicBezTo>
                  <a:cubicBezTo>
                    <a:pt x="6525" y="27790"/>
                    <a:pt x="3465" y="31743"/>
                    <a:pt x="0" y="35303"/>
                  </a:cubicBezTo>
                  <a:lnTo>
                    <a:pt x="0" y="35529"/>
                  </a:lnTo>
                  <a:cubicBezTo>
                    <a:pt x="3512" y="31921"/>
                    <a:pt x="6608" y="27921"/>
                    <a:pt x="9168" y="23516"/>
                  </a:cubicBezTo>
                  <a:cubicBezTo>
                    <a:pt x="11180" y="20051"/>
                    <a:pt x="12930" y="16348"/>
                    <a:pt x="14597" y="12740"/>
                  </a:cubicBezTo>
                  <a:cubicBezTo>
                    <a:pt x="16621" y="8442"/>
                    <a:pt x="18693" y="4025"/>
                    <a:pt x="212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3"/>
            <p:cNvSpPr/>
            <p:nvPr/>
          </p:nvSpPr>
          <p:spPr>
            <a:xfrm>
              <a:off x="552450" y="1218425"/>
              <a:ext cx="473875" cy="814725"/>
            </a:xfrm>
            <a:custGeom>
              <a:rect b="b" l="l" r="r" t="t"/>
              <a:pathLst>
                <a:path extrusionOk="0" h="32589" w="18955">
                  <a:moveTo>
                    <a:pt x="18788" y="1"/>
                  </a:moveTo>
                  <a:cubicBezTo>
                    <a:pt x="16633" y="3632"/>
                    <a:pt x="14811" y="7502"/>
                    <a:pt x="13025" y="11300"/>
                  </a:cubicBezTo>
                  <a:cubicBezTo>
                    <a:pt x="11359" y="14884"/>
                    <a:pt x="9608" y="18598"/>
                    <a:pt x="7596" y="22075"/>
                  </a:cubicBezTo>
                  <a:cubicBezTo>
                    <a:pt x="5417" y="25790"/>
                    <a:pt x="2881" y="29243"/>
                    <a:pt x="0" y="32386"/>
                  </a:cubicBezTo>
                  <a:lnTo>
                    <a:pt x="0" y="32588"/>
                  </a:lnTo>
                  <a:cubicBezTo>
                    <a:pt x="2905" y="29409"/>
                    <a:pt x="5513" y="25909"/>
                    <a:pt x="7715" y="22135"/>
                  </a:cubicBezTo>
                  <a:cubicBezTo>
                    <a:pt x="9727" y="18658"/>
                    <a:pt x="11478" y="14955"/>
                    <a:pt x="13145" y="11359"/>
                  </a:cubicBezTo>
                  <a:cubicBezTo>
                    <a:pt x="14930" y="7549"/>
                    <a:pt x="16764" y="3644"/>
                    <a:pt x="1895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3"/>
            <p:cNvSpPr/>
            <p:nvPr/>
          </p:nvSpPr>
          <p:spPr>
            <a:xfrm>
              <a:off x="552450" y="1218425"/>
              <a:ext cx="418225" cy="739700"/>
            </a:xfrm>
            <a:custGeom>
              <a:rect b="b" l="l" r="r" t="t"/>
              <a:pathLst>
                <a:path extrusionOk="0" h="29588" w="16729">
                  <a:moveTo>
                    <a:pt x="16574" y="1"/>
                  </a:moveTo>
                  <a:cubicBezTo>
                    <a:pt x="14752" y="3216"/>
                    <a:pt x="13156" y="6585"/>
                    <a:pt x="11609" y="9907"/>
                  </a:cubicBezTo>
                  <a:cubicBezTo>
                    <a:pt x="9942" y="13503"/>
                    <a:pt x="8192" y="17217"/>
                    <a:pt x="6179" y="20682"/>
                  </a:cubicBezTo>
                  <a:cubicBezTo>
                    <a:pt x="4382" y="23778"/>
                    <a:pt x="2310" y="26683"/>
                    <a:pt x="0" y="29374"/>
                  </a:cubicBezTo>
                  <a:lnTo>
                    <a:pt x="0" y="29588"/>
                  </a:lnTo>
                  <a:cubicBezTo>
                    <a:pt x="2322" y="26873"/>
                    <a:pt x="4441" y="23920"/>
                    <a:pt x="6287" y="20777"/>
                  </a:cubicBezTo>
                  <a:cubicBezTo>
                    <a:pt x="8287" y="17313"/>
                    <a:pt x="10049" y="13598"/>
                    <a:pt x="11716" y="10002"/>
                  </a:cubicBezTo>
                  <a:cubicBezTo>
                    <a:pt x="13299" y="6668"/>
                    <a:pt x="14883" y="3239"/>
                    <a:pt x="1672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3"/>
            <p:cNvSpPr/>
            <p:nvPr/>
          </p:nvSpPr>
          <p:spPr>
            <a:xfrm>
              <a:off x="552150" y="1218425"/>
              <a:ext cx="363150" cy="662025"/>
            </a:xfrm>
            <a:custGeom>
              <a:rect b="b" l="l" r="r" t="t"/>
              <a:pathLst>
                <a:path extrusionOk="0" h="26481" w="14526">
                  <a:moveTo>
                    <a:pt x="14359" y="1"/>
                  </a:moveTo>
                  <a:cubicBezTo>
                    <a:pt x="12859" y="2799"/>
                    <a:pt x="11490" y="5692"/>
                    <a:pt x="10156" y="8538"/>
                  </a:cubicBezTo>
                  <a:cubicBezTo>
                    <a:pt x="8489" y="12133"/>
                    <a:pt x="6727" y="15848"/>
                    <a:pt x="4715" y="19313"/>
                  </a:cubicBezTo>
                  <a:cubicBezTo>
                    <a:pt x="3310" y="21742"/>
                    <a:pt x="1727" y="24063"/>
                    <a:pt x="0" y="26254"/>
                  </a:cubicBezTo>
                  <a:lnTo>
                    <a:pt x="0" y="26480"/>
                  </a:lnTo>
                  <a:cubicBezTo>
                    <a:pt x="1774" y="24254"/>
                    <a:pt x="3381" y="21896"/>
                    <a:pt x="4834" y="19408"/>
                  </a:cubicBezTo>
                  <a:cubicBezTo>
                    <a:pt x="6846" y="15943"/>
                    <a:pt x="8608" y="12229"/>
                    <a:pt x="10275" y="8633"/>
                  </a:cubicBezTo>
                  <a:cubicBezTo>
                    <a:pt x="11621" y="5763"/>
                    <a:pt x="12990" y="2823"/>
                    <a:pt x="1452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3"/>
            <p:cNvSpPr/>
            <p:nvPr/>
          </p:nvSpPr>
          <p:spPr>
            <a:xfrm>
              <a:off x="551850" y="1218725"/>
              <a:ext cx="308400" cy="580175"/>
            </a:xfrm>
            <a:custGeom>
              <a:rect b="b" l="l" r="r" t="t"/>
              <a:pathLst>
                <a:path extrusionOk="0" h="23207" w="12336">
                  <a:moveTo>
                    <a:pt x="12204" y="1"/>
                  </a:moveTo>
                  <a:cubicBezTo>
                    <a:pt x="10978" y="2370"/>
                    <a:pt x="9847" y="4775"/>
                    <a:pt x="8716" y="7168"/>
                  </a:cubicBezTo>
                  <a:cubicBezTo>
                    <a:pt x="7049" y="10764"/>
                    <a:pt x="5298" y="14479"/>
                    <a:pt x="3286" y="17955"/>
                  </a:cubicBezTo>
                  <a:cubicBezTo>
                    <a:pt x="2274" y="19694"/>
                    <a:pt x="1167" y="21372"/>
                    <a:pt x="0" y="22992"/>
                  </a:cubicBezTo>
                  <a:lnTo>
                    <a:pt x="0" y="23206"/>
                  </a:lnTo>
                  <a:cubicBezTo>
                    <a:pt x="1215" y="21527"/>
                    <a:pt x="2346" y="19801"/>
                    <a:pt x="3393" y="18015"/>
                  </a:cubicBezTo>
                  <a:cubicBezTo>
                    <a:pt x="5406" y="14538"/>
                    <a:pt x="7156" y="10835"/>
                    <a:pt x="8823" y="7240"/>
                  </a:cubicBezTo>
                  <a:cubicBezTo>
                    <a:pt x="9954" y="4823"/>
                    <a:pt x="11097" y="2394"/>
                    <a:pt x="123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3"/>
            <p:cNvSpPr/>
            <p:nvPr/>
          </p:nvSpPr>
          <p:spPr>
            <a:xfrm>
              <a:off x="552150" y="1218725"/>
              <a:ext cx="255400" cy="494150"/>
            </a:xfrm>
            <a:custGeom>
              <a:rect b="b" l="l" r="r" t="t"/>
              <a:pathLst>
                <a:path extrusionOk="0" h="19766" w="10216">
                  <a:moveTo>
                    <a:pt x="10049" y="1"/>
                  </a:moveTo>
                  <a:cubicBezTo>
                    <a:pt x="9085" y="1918"/>
                    <a:pt x="8168" y="3870"/>
                    <a:pt x="7263" y="5811"/>
                  </a:cubicBezTo>
                  <a:cubicBezTo>
                    <a:pt x="5596" y="9395"/>
                    <a:pt x="3846" y="13110"/>
                    <a:pt x="1834" y="16586"/>
                  </a:cubicBezTo>
                  <a:cubicBezTo>
                    <a:pt x="1250" y="17574"/>
                    <a:pt x="643" y="18563"/>
                    <a:pt x="0" y="19515"/>
                  </a:cubicBezTo>
                  <a:lnTo>
                    <a:pt x="0" y="19765"/>
                  </a:lnTo>
                  <a:cubicBezTo>
                    <a:pt x="691" y="18741"/>
                    <a:pt x="1346" y="17693"/>
                    <a:pt x="1965" y="16622"/>
                  </a:cubicBezTo>
                  <a:cubicBezTo>
                    <a:pt x="3977" y="13157"/>
                    <a:pt x="5727" y="9454"/>
                    <a:pt x="7394" y="5847"/>
                  </a:cubicBezTo>
                  <a:cubicBezTo>
                    <a:pt x="8299" y="3918"/>
                    <a:pt x="9227" y="1953"/>
                    <a:pt x="102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33"/>
          <p:cNvSpPr/>
          <p:nvPr/>
        </p:nvSpPr>
        <p:spPr>
          <a:xfrm>
            <a:off x="719900" y="967725"/>
            <a:ext cx="6438000" cy="304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33"/>
          <p:cNvSpPr txBox="1"/>
          <p:nvPr>
            <p:ph type="title"/>
          </p:nvPr>
        </p:nvSpPr>
        <p:spPr>
          <a:xfrm>
            <a:off x="892047" y="1307100"/>
            <a:ext cx="6093900" cy="25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USTOM_29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3" name="Google Shape;1383;p34"/>
          <p:cNvGrpSpPr/>
          <p:nvPr/>
        </p:nvGrpSpPr>
        <p:grpSpPr>
          <a:xfrm>
            <a:off x="-13" y="3455220"/>
            <a:ext cx="9142584" cy="1688125"/>
            <a:chOff x="410450" y="2958175"/>
            <a:chExt cx="1976775" cy="365000"/>
          </a:xfrm>
        </p:grpSpPr>
        <p:sp>
          <p:nvSpPr>
            <p:cNvPr id="1384" name="Google Shape;1384;p34"/>
            <p:cNvSpPr/>
            <p:nvPr/>
          </p:nvSpPr>
          <p:spPr>
            <a:xfrm>
              <a:off x="410750" y="3128425"/>
              <a:ext cx="850125" cy="190000"/>
            </a:xfrm>
            <a:custGeom>
              <a:rect b="b" l="l" r="r" t="t"/>
              <a:pathLst>
                <a:path extrusionOk="0" h="7600" w="34005">
                  <a:moveTo>
                    <a:pt x="6664" y="1"/>
                  </a:moveTo>
                  <a:cubicBezTo>
                    <a:pt x="4749" y="1"/>
                    <a:pt x="2976" y="280"/>
                    <a:pt x="1358" y="837"/>
                  </a:cubicBezTo>
                  <a:cubicBezTo>
                    <a:pt x="894" y="1003"/>
                    <a:pt x="429" y="1194"/>
                    <a:pt x="1" y="1420"/>
                  </a:cubicBezTo>
                  <a:lnTo>
                    <a:pt x="1" y="1479"/>
                  </a:lnTo>
                  <a:cubicBezTo>
                    <a:pt x="453" y="1253"/>
                    <a:pt x="906" y="1063"/>
                    <a:pt x="1382" y="896"/>
                  </a:cubicBezTo>
                  <a:cubicBezTo>
                    <a:pt x="2989" y="331"/>
                    <a:pt x="4751" y="50"/>
                    <a:pt x="6653" y="50"/>
                  </a:cubicBezTo>
                  <a:cubicBezTo>
                    <a:pt x="9120" y="50"/>
                    <a:pt x="11824" y="522"/>
                    <a:pt x="14741" y="1456"/>
                  </a:cubicBezTo>
                  <a:cubicBezTo>
                    <a:pt x="16919" y="2146"/>
                    <a:pt x="19063" y="3039"/>
                    <a:pt x="21146" y="3896"/>
                  </a:cubicBezTo>
                  <a:cubicBezTo>
                    <a:pt x="23206" y="4742"/>
                    <a:pt x="25313" y="5599"/>
                    <a:pt x="27456" y="6302"/>
                  </a:cubicBezTo>
                  <a:cubicBezTo>
                    <a:pt x="29528" y="6968"/>
                    <a:pt x="31493" y="7409"/>
                    <a:pt x="33338" y="7599"/>
                  </a:cubicBezTo>
                  <a:lnTo>
                    <a:pt x="34005" y="7599"/>
                  </a:lnTo>
                  <a:cubicBezTo>
                    <a:pt x="31981" y="7433"/>
                    <a:pt x="29814" y="6992"/>
                    <a:pt x="27492" y="6230"/>
                  </a:cubicBezTo>
                  <a:cubicBezTo>
                    <a:pt x="25349" y="5540"/>
                    <a:pt x="23230" y="4670"/>
                    <a:pt x="21182" y="3837"/>
                  </a:cubicBezTo>
                  <a:cubicBezTo>
                    <a:pt x="19098" y="2968"/>
                    <a:pt x="16931" y="2075"/>
                    <a:pt x="14752" y="1396"/>
                  </a:cubicBezTo>
                  <a:cubicBezTo>
                    <a:pt x="11836" y="464"/>
                    <a:pt x="9132" y="1"/>
                    <a:pt x="66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410450" y="3154025"/>
              <a:ext cx="704275" cy="164100"/>
            </a:xfrm>
            <a:custGeom>
              <a:rect b="b" l="l" r="r" t="t"/>
              <a:pathLst>
                <a:path extrusionOk="0" h="6564" w="28171">
                  <a:moveTo>
                    <a:pt x="6283" y="0"/>
                  </a:moveTo>
                  <a:cubicBezTo>
                    <a:pt x="4368" y="0"/>
                    <a:pt x="2595" y="280"/>
                    <a:pt x="977" y="836"/>
                  </a:cubicBezTo>
                  <a:cubicBezTo>
                    <a:pt x="656" y="956"/>
                    <a:pt x="322" y="1098"/>
                    <a:pt x="1" y="1229"/>
                  </a:cubicBezTo>
                  <a:lnTo>
                    <a:pt x="1" y="1289"/>
                  </a:lnTo>
                  <a:cubicBezTo>
                    <a:pt x="322" y="1134"/>
                    <a:pt x="656" y="1003"/>
                    <a:pt x="989" y="884"/>
                  </a:cubicBezTo>
                  <a:cubicBezTo>
                    <a:pt x="2607" y="334"/>
                    <a:pt x="4377" y="58"/>
                    <a:pt x="6286" y="58"/>
                  </a:cubicBezTo>
                  <a:cubicBezTo>
                    <a:pt x="8758" y="58"/>
                    <a:pt x="11462" y="522"/>
                    <a:pt x="14372" y="1456"/>
                  </a:cubicBezTo>
                  <a:cubicBezTo>
                    <a:pt x="16562" y="2158"/>
                    <a:pt x="18705" y="3051"/>
                    <a:pt x="20789" y="3896"/>
                  </a:cubicBezTo>
                  <a:cubicBezTo>
                    <a:pt x="22849" y="4742"/>
                    <a:pt x="24956" y="5611"/>
                    <a:pt x="27099" y="6301"/>
                  </a:cubicBezTo>
                  <a:cubicBezTo>
                    <a:pt x="27385" y="6397"/>
                    <a:pt x="27671" y="6480"/>
                    <a:pt x="27945" y="6563"/>
                  </a:cubicBezTo>
                  <a:lnTo>
                    <a:pt x="28171" y="6563"/>
                  </a:lnTo>
                  <a:cubicBezTo>
                    <a:pt x="27826" y="6468"/>
                    <a:pt x="27468" y="6349"/>
                    <a:pt x="27111" y="6230"/>
                  </a:cubicBezTo>
                  <a:cubicBezTo>
                    <a:pt x="24968" y="5551"/>
                    <a:pt x="22861" y="4670"/>
                    <a:pt x="20801" y="3837"/>
                  </a:cubicBezTo>
                  <a:cubicBezTo>
                    <a:pt x="18717" y="2968"/>
                    <a:pt x="16562" y="2075"/>
                    <a:pt x="14372" y="1396"/>
                  </a:cubicBezTo>
                  <a:cubicBezTo>
                    <a:pt x="11455" y="464"/>
                    <a:pt x="8751" y="0"/>
                    <a:pt x="6283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1442425" y="2958175"/>
              <a:ext cx="944200" cy="360250"/>
            </a:xfrm>
            <a:custGeom>
              <a:rect b="b" l="l" r="r" t="t"/>
              <a:pathLst>
                <a:path extrusionOk="0" h="14410" w="37768">
                  <a:moveTo>
                    <a:pt x="29211" y="0"/>
                  </a:moveTo>
                  <a:cubicBezTo>
                    <a:pt x="27667" y="0"/>
                    <a:pt x="26115" y="124"/>
                    <a:pt x="24575" y="372"/>
                  </a:cubicBezTo>
                  <a:cubicBezTo>
                    <a:pt x="20229" y="1062"/>
                    <a:pt x="16074" y="2741"/>
                    <a:pt x="12598" y="5206"/>
                  </a:cubicBezTo>
                  <a:cubicBezTo>
                    <a:pt x="11085" y="6277"/>
                    <a:pt x="9669" y="7516"/>
                    <a:pt x="8264" y="8706"/>
                  </a:cubicBezTo>
                  <a:cubicBezTo>
                    <a:pt x="5728" y="10897"/>
                    <a:pt x="3108" y="13147"/>
                    <a:pt x="1" y="14409"/>
                  </a:cubicBezTo>
                  <a:lnTo>
                    <a:pt x="167" y="14409"/>
                  </a:lnTo>
                  <a:cubicBezTo>
                    <a:pt x="3215" y="13147"/>
                    <a:pt x="5799" y="10909"/>
                    <a:pt x="8299" y="8754"/>
                  </a:cubicBezTo>
                  <a:cubicBezTo>
                    <a:pt x="9680" y="7563"/>
                    <a:pt x="11121" y="6313"/>
                    <a:pt x="12621" y="5253"/>
                  </a:cubicBezTo>
                  <a:cubicBezTo>
                    <a:pt x="16098" y="2801"/>
                    <a:pt x="20229" y="1122"/>
                    <a:pt x="24575" y="431"/>
                  </a:cubicBezTo>
                  <a:cubicBezTo>
                    <a:pt x="26103" y="189"/>
                    <a:pt x="27645" y="68"/>
                    <a:pt x="29178" y="68"/>
                  </a:cubicBezTo>
                  <a:cubicBezTo>
                    <a:pt x="32004" y="68"/>
                    <a:pt x="34802" y="478"/>
                    <a:pt x="37434" y="1289"/>
                  </a:cubicBezTo>
                  <a:cubicBezTo>
                    <a:pt x="37553" y="1336"/>
                    <a:pt x="37660" y="1372"/>
                    <a:pt x="37767" y="1396"/>
                  </a:cubicBezTo>
                  <a:lnTo>
                    <a:pt x="37767" y="1336"/>
                  </a:lnTo>
                  <a:cubicBezTo>
                    <a:pt x="37672" y="1312"/>
                    <a:pt x="37565" y="1265"/>
                    <a:pt x="37470" y="1229"/>
                  </a:cubicBezTo>
                  <a:cubicBezTo>
                    <a:pt x="34829" y="413"/>
                    <a:pt x="32034" y="0"/>
                    <a:pt x="2921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1485600" y="2984350"/>
              <a:ext cx="900725" cy="334075"/>
            </a:xfrm>
            <a:custGeom>
              <a:rect b="b" l="l" r="r" t="t"/>
              <a:pathLst>
                <a:path extrusionOk="0" h="13363" w="36029">
                  <a:moveTo>
                    <a:pt x="27099" y="1"/>
                  </a:moveTo>
                  <a:cubicBezTo>
                    <a:pt x="25554" y="1"/>
                    <a:pt x="24000" y="124"/>
                    <a:pt x="22455" y="373"/>
                  </a:cubicBezTo>
                  <a:cubicBezTo>
                    <a:pt x="18110" y="1051"/>
                    <a:pt x="13966" y="2730"/>
                    <a:pt x="10478" y="5207"/>
                  </a:cubicBezTo>
                  <a:cubicBezTo>
                    <a:pt x="8977" y="6278"/>
                    <a:pt x="7549" y="7516"/>
                    <a:pt x="6144" y="8707"/>
                  </a:cubicBezTo>
                  <a:cubicBezTo>
                    <a:pt x="4215" y="10374"/>
                    <a:pt x="2215" y="12100"/>
                    <a:pt x="0" y="13362"/>
                  </a:cubicBezTo>
                  <a:lnTo>
                    <a:pt x="119" y="13362"/>
                  </a:lnTo>
                  <a:cubicBezTo>
                    <a:pt x="2310" y="12100"/>
                    <a:pt x="4263" y="10398"/>
                    <a:pt x="6179" y="8743"/>
                  </a:cubicBezTo>
                  <a:cubicBezTo>
                    <a:pt x="7561" y="7552"/>
                    <a:pt x="9001" y="6302"/>
                    <a:pt x="10513" y="5242"/>
                  </a:cubicBezTo>
                  <a:cubicBezTo>
                    <a:pt x="13978" y="2790"/>
                    <a:pt x="18110" y="1111"/>
                    <a:pt x="22455" y="432"/>
                  </a:cubicBezTo>
                  <a:cubicBezTo>
                    <a:pt x="23988" y="189"/>
                    <a:pt x="25530" y="69"/>
                    <a:pt x="27063" y="69"/>
                  </a:cubicBezTo>
                  <a:cubicBezTo>
                    <a:pt x="29889" y="69"/>
                    <a:pt x="32682" y="479"/>
                    <a:pt x="35314" y="1289"/>
                  </a:cubicBezTo>
                  <a:cubicBezTo>
                    <a:pt x="35552" y="1361"/>
                    <a:pt x="35790" y="1432"/>
                    <a:pt x="36028" y="1528"/>
                  </a:cubicBezTo>
                  <a:lnTo>
                    <a:pt x="36028" y="1468"/>
                  </a:lnTo>
                  <a:cubicBezTo>
                    <a:pt x="35826" y="1397"/>
                    <a:pt x="35588" y="1301"/>
                    <a:pt x="35350" y="1230"/>
                  </a:cubicBezTo>
                  <a:cubicBezTo>
                    <a:pt x="32717" y="414"/>
                    <a:pt x="29925" y="1"/>
                    <a:pt x="2709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410450" y="3180200"/>
              <a:ext cx="616475" cy="137925"/>
            </a:xfrm>
            <a:custGeom>
              <a:rect b="b" l="l" r="r" t="t"/>
              <a:pathLst>
                <a:path extrusionOk="0" h="5517" w="24659">
                  <a:moveTo>
                    <a:pt x="5912" y="0"/>
                  </a:moveTo>
                  <a:cubicBezTo>
                    <a:pt x="3993" y="0"/>
                    <a:pt x="2217" y="280"/>
                    <a:pt x="596" y="837"/>
                  </a:cubicBezTo>
                  <a:cubicBezTo>
                    <a:pt x="406" y="897"/>
                    <a:pt x="203" y="980"/>
                    <a:pt x="1" y="1063"/>
                  </a:cubicBezTo>
                  <a:lnTo>
                    <a:pt x="1" y="1123"/>
                  </a:lnTo>
                  <a:cubicBezTo>
                    <a:pt x="191" y="1028"/>
                    <a:pt x="406" y="956"/>
                    <a:pt x="608" y="885"/>
                  </a:cubicBezTo>
                  <a:cubicBezTo>
                    <a:pt x="2239" y="332"/>
                    <a:pt x="4016" y="54"/>
                    <a:pt x="5932" y="54"/>
                  </a:cubicBezTo>
                  <a:cubicBezTo>
                    <a:pt x="8394" y="54"/>
                    <a:pt x="11085" y="514"/>
                    <a:pt x="13991" y="1444"/>
                  </a:cubicBezTo>
                  <a:cubicBezTo>
                    <a:pt x="16181" y="2147"/>
                    <a:pt x="18324" y="3040"/>
                    <a:pt x="20408" y="3885"/>
                  </a:cubicBezTo>
                  <a:cubicBezTo>
                    <a:pt x="21742" y="4445"/>
                    <a:pt x="23099" y="5004"/>
                    <a:pt x="24480" y="5516"/>
                  </a:cubicBezTo>
                  <a:lnTo>
                    <a:pt x="24659" y="5516"/>
                  </a:lnTo>
                  <a:cubicBezTo>
                    <a:pt x="23230" y="4969"/>
                    <a:pt x="21801" y="4397"/>
                    <a:pt x="20420" y="3826"/>
                  </a:cubicBezTo>
                  <a:cubicBezTo>
                    <a:pt x="18336" y="2968"/>
                    <a:pt x="16181" y="2075"/>
                    <a:pt x="13991" y="1385"/>
                  </a:cubicBezTo>
                  <a:cubicBezTo>
                    <a:pt x="11078" y="461"/>
                    <a:pt x="8377" y="0"/>
                    <a:pt x="5912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1517150" y="3010250"/>
              <a:ext cx="869775" cy="308475"/>
            </a:xfrm>
            <a:custGeom>
              <a:rect b="b" l="l" r="r" t="t"/>
              <a:pathLst>
                <a:path extrusionOk="0" h="12339" w="34791">
                  <a:moveTo>
                    <a:pt x="25465" y="1"/>
                  </a:moveTo>
                  <a:cubicBezTo>
                    <a:pt x="23922" y="1"/>
                    <a:pt x="22368" y="124"/>
                    <a:pt x="20824" y="372"/>
                  </a:cubicBezTo>
                  <a:cubicBezTo>
                    <a:pt x="16478" y="1063"/>
                    <a:pt x="12323" y="2742"/>
                    <a:pt x="8847" y="5206"/>
                  </a:cubicBezTo>
                  <a:cubicBezTo>
                    <a:pt x="7346" y="6278"/>
                    <a:pt x="5918" y="7516"/>
                    <a:pt x="4513" y="8707"/>
                  </a:cubicBezTo>
                  <a:cubicBezTo>
                    <a:pt x="3060" y="9957"/>
                    <a:pt x="1584" y="11243"/>
                    <a:pt x="0" y="12338"/>
                  </a:cubicBezTo>
                  <a:lnTo>
                    <a:pt x="107" y="12338"/>
                  </a:lnTo>
                  <a:cubicBezTo>
                    <a:pt x="1655" y="11255"/>
                    <a:pt x="3120" y="10005"/>
                    <a:pt x="4548" y="8766"/>
                  </a:cubicBezTo>
                  <a:cubicBezTo>
                    <a:pt x="5929" y="7576"/>
                    <a:pt x="7370" y="6326"/>
                    <a:pt x="8870" y="5266"/>
                  </a:cubicBezTo>
                  <a:cubicBezTo>
                    <a:pt x="12347" y="2813"/>
                    <a:pt x="16478" y="1134"/>
                    <a:pt x="20824" y="444"/>
                  </a:cubicBezTo>
                  <a:cubicBezTo>
                    <a:pt x="22341" y="207"/>
                    <a:pt x="23871" y="89"/>
                    <a:pt x="25393" y="89"/>
                  </a:cubicBezTo>
                  <a:cubicBezTo>
                    <a:pt x="28231" y="89"/>
                    <a:pt x="31040" y="499"/>
                    <a:pt x="33683" y="1313"/>
                  </a:cubicBezTo>
                  <a:cubicBezTo>
                    <a:pt x="34052" y="1432"/>
                    <a:pt x="34409" y="1563"/>
                    <a:pt x="34790" y="1694"/>
                  </a:cubicBezTo>
                  <a:lnTo>
                    <a:pt x="34790" y="1635"/>
                  </a:lnTo>
                  <a:cubicBezTo>
                    <a:pt x="34433" y="1480"/>
                    <a:pt x="34076" y="1337"/>
                    <a:pt x="33719" y="1230"/>
                  </a:cubicBezTo>
                  <a:cubicBezTo>
                    <a:pt x="31078" y="414"/>
                    <a:pt x="28288" y="1"/>
                    <a:pt x="25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410450" y="3206125"/>
              <a:ext cx="540275" cy="112300"/>
            </a:xfrm>
            <a:custGeom>
              <a:rect b="b" l="l" r="r" t="t"/>
              <a:pathLst>
                <a:path extrusionOk="0" h="4492" w="21611">
                  <a:moveTo>
                    <a:pt x="5509" y="0"/>
                  </a:moveTo>
                  <a:cubicBezTo>
                    <a:pt x="3594" y="0"/>
                    <a:pt x="1821" y="279"/>
                    <a:pt x="203" y="836"/>
                  </a:cubicBezTo>
                  <a:cubicBezTo>
                    <a:pt x="144" y="872"/>
                    <a:pt x="60" y="884"/>
                    <a:pt x="1" y="919"/>
                  </a:cubicBezTo>
                  <a:lnTo>
                    <a:pt x="1" y="979"/>
                  </a:lnTo>
                  <a:lnTo>
                    <a:pt x="215" y="884"/>
                  </a:lnTo>
                  <a:cubicBezTo>
                    <a:pt x="1844" y="334"/>
                    <a:pt x="3615" y="57"/>
                    <a:pt x="5522" y="57"/>
                  </a:cubicBezTo>
                  <a:cubicBezTo>
                    <a:pt x="7991" y="57"/>
                    <a:pt x="10688" y="521"/>
                    <a:pt x="13598" y="1455"/>
                  </a:cubicBezTo>
                  <a:cubicBezTo>
                    <a:pt x="15788" y="2158"/>
                    <a:pt x="17932" y="3051"/>
                    <a:pt x="20015" y="3896"/>
                  </a:cubicBezTo>
                  <a:cubicBezTo>
                    <a:pt x="20491" y="4086"/>
                    <a:pt x="20968" y="4277"/>
                    <a:pt x="21444" y="4491"/>
                  </a:cubicBezTo>
                  <a:lnTo>
                    <a:pt x="21611" y="4491"/>
                  </a:lnTo>
                  <a:cubicBezTo>
                    <a:pt x="21087" y="4277"/>
                    <a:pt x="20551" y="4063"/>
                    <a:pt x="20027" y="3836"/>
                  </a:cubicBezTo>
                  <a:cubicBezTo>
                    <a:pt x="17943" y="2967"/>
                    <a:pt x="15788" y="2074"/>
                    <a:pt x="13598" y="1396"/>
                  </a:cubicBezTo>
                  <a:cubicBezTo>
                    <a:pt x="10682" y="464"/>
                    <a:pt x="7977" y="0"/>
                    <a:pt x="550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1543050" y="3036450"/>
              <a:ext cx="844175" cy="282275"/>
            </a:xfrm>
            <a:custGeom>
              <a:rect b="b" l="l" r="r" t="t"/>
              <a:pathLst>
                <a:path extrusionOk="0" h="11291" w="33767">
                  <a:moveTo>
                    <a:pt x="24042" y="1"/>
                  </a:moveTo>
                  <a:cubicBezTo>
                    <a:pt x="22499" y="1"/>
                    <a:pt x="20947" y="124"/>
                    <a:pt x="19407" y="372"/>
                  </a:cubicBezTo>
                  <a:cubicBezTo>
                    <a:pt x="15061" y="1051"/>
                    <a:pt x="10906" y="2730"/>
                    <a:pt x="7430" y="5206"/>
                  </a:cubicBezTo>
                  <a:cubicBezTo>
                    <a:pt x="5917" y="6278"/>
                    <a:pt x="4489" y="7516"/>
                    <a:pt x="3096" y="8707"/>
                  </a:cubicBezTo>
                  <a:cubicBezTo>
                    <a:pt x="2084" y="9564"/>
                    <a:pt x="1060" y="10457"/>
                    <a:pt x="0" y="11290"/>
                  </a:cubicBezTo>
                  <a:lnTo>
                    <a:pt x="107" y="11290"/>
                  </a:lnTo>
                  <a:cubicBezTo>
                    <a:pt x="1143" y="10469"/>
                    <a:pt x="2155" y="9611"/>
                    <a:pt x="3131" y="8766"/>
                  </a:cubicBezTo>
                  <a:cubicBezTo>
                    <a:pt x="4524" y="7575"/>
                    <a:pt x="5965" y="6325"/>
                    <a:pt x="7465" y="5266"/>
                  </a:cubicBezTo>
                  <a:cubicBezTo>
                    <a:pt x="10942" y="2813"/>
                    <a:pt x="15073" y="1122"/>
                    <a:pt x="19419" y="444"/>
                  </a:cubicBezTo>
                  <a:cubicBezTo>
                    <a:pt x="20947" y="201"/>
                    <a:pt x="22489" y="80"/>
                    <a:pt x="24021" y="80"/>
                  </a:cubicBezTo>
                  <a:cubicBezTo>
                    <a:pt x="26848" y="80"/>
                    <a:pt x="29645" y="490"/>
                    <a:pt x="32278" y="1301"/>
                  </a:cubicBezTo>
                  <a:cubicBezTo>
                    <a:pt x="32790" y="1456"/>
                    <a:pt x="33278" y="1634"/>
                    <a:pt x="33766" y="1837"/>
                  </a:cubicBezTo>
                  <a:lnTo>
                    <a:pt x="33766" y="1777"/>
                  </a:lnTo>
                  <a:cubicBezTo>
                    <a:pt x="33278" y="1563"/>
                    <a:pt x="32790" y="1372"/>
                    <a:pt x="32290" y="1229"/>
                  </a:cubicBezTo>
                  <a:cubicBezTo>
                    <a:pt x="29657" y="413"/>
                    <a:pt x="26865" y="1"/>
                    <a:pt x="2404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410750" y="3232250"/>
              <a:ext cx="467650" cy="86175"/>
            </a:xfrm>
            <a:custGeom>
              <a:rect b="b" l="l" r="r" t="t"/>
              <a:pathLst>
                <a:path extrusionOk="0" h="3447" w="18706">
                  <a:moveTo>
                    <a:pt x="5165" y="1"/>
                  </a:moveTo>
                  <a:cubicBezTo>
                    <a:pt x="3307" y="1"/>
                    <a:pt x="1582" y="264"/>
                    <a:pt x="1" y="791"/>
                  </a:cubicBezTo>
                  <a:lnTo>
                    <a:pt x="1" y="851"/>
                  </a:lnTo>
                  <a:cubicBezTo>
                    <a:pt x="1582" y="323"/>
                    <a:pt x="3307" y="60"/>
                    <a:pt x="5164" y="60"/>
                  </a:cubicBezTo>
                  <a:cubicBezTo>
                    <a:pt x="7625" y="60"/>
                    <a:pt x="10318" y="523"/>
                    <a:pt x="13217" y="1446"/>
                  </a:cubicBezTo>
                  <a:cubicBezTo>
                    <a:pt x="15014" y="2029"/>
                    <a:pt x="16800" y="2732"/>
                    <a:pt x="18551" y="3446"/>
                  </a:cubicBezTo>
                  <a:lnTo>
                    <a:pt x="18705" y="3446"/>
                  </a:lnTo>
                  <a:cubicBezTo>
                    <a:pt x="16919" y="2720"/>
                    <a:pt x="15086" y="1982"/>
                    <a:pt x="13228" y="1387"/>
                  </a:cubicBezTo>
                  <a:cubicBezTo>
                    <a:pt x="10323" y="463"/>
                    <a:pt x="7627" y="1"/>
                    <a:pt x="51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1565650" y="3062350"/>
              <a:ext cx="821275" cy="256075"/>
            </a:xfrm>
            <a:custGeom>
              <a:rect b="b" l="l" r="r" t="t"/>
              <a:pathLst>
                <a:path extrusionOk="0" h="10243" w="32851">
                  <a:moveTo>
                    <a:pt x="22751" y="0"/>
                  </a:moveTo>
                  <a:cubicBezTo>
                    <a:pt x="21208" y="0"/>
                    <a:pt x="19655" y="124"/>
                    <a:pt x="18110" y="372"/>
                  </a:cubicBezTo>
                  <a:cubicBezTo>
                    <a:pt x="13765" y="1063"/>
                    <a:pt x="9621" y="2741"/>
                    <a:pt x="6133" y="5206"/>
                  </a:cubicBezTo>
                  <a:cubicBezTo>
                    <a:pt x="4632" y="6278"/>
                    <a:pt x="3204" y="7516"/>
                    <a:pt x="1799" y="8706"/>
                  </a:cubicBezTo>
                  <a:cubicBezTo>
                    <a:pt x="1203" y="9230"/>
                    <a:pt x="608" y="9730"/>
                    <a:pt x="1" y="10242"/>
                  </a:cubicBezTo>
                  <a:lnTo>
                    <a:pt x="96" y="10242"/>
                  </a:lnTo>
                  <a:cubicBezTo>
                    <a:pt x="691" y="9754"/>
                    <a:pt x="1263" y="9242"/>
                    <a:pt x="1846" y="8754"/>
                  </a:cubicBezTo>
                  <a:cubicBezTo>
                    <a:pt x="3227" y="7563"/>
                    <a:pt x="4680" y="6313"/>
                    <a:pt x="6180" y="5254"/>
                  </a:cubicBezTo>
                  <a:cubicBezTo>
                    <a:pt x="9645" y="2801"/>
                    <a:pt x="13788" y="1122"/>
                    <a:pt x="18134" y="432"/>
                  </a:cubicBezTo>
                  <a:cubicBezTo>
                    <a:pt x="19662" y="189"/>
                    <a:pt x="21202" y="68"/>
                    <a:pt x="22734" y="68"/>
                  </a:cubicBezTo>
                  <a:cubicBezTo>
                    <a:pt x="25557" y="68"/>
                    <a:pt x="28353" y="478"/>
                    <a:pt x="30993" y="1289"/>
                  </a:cubicBezTo>
                  <a:cubicBezTo>
                    <a:pt x="31624" y="1491"/>
                    <a:pt x="32255" y="1729"/>
                    <a:pt x="32850" y="1991"/>
                  </a:cubicBezTo>
                  <a:lnTo>
                    <a:pt x="32850" y="1932"/>
                  </a:lnTo>
                  <a:cubicBezTo>
                    <a:pt x="32255" y="1658"/>
                    <a:pt x="31648" y="1432"/>
                    <a:pt x="31005" y="1229"/>
                  </a:cubicBezTo>
                  <a:cubicBezTo>
                    <a:pt x="28364" y="413"/>
                    <a:pt x="25574" y="0"/>
                    <a:pt x="2275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411050" y="3257825"/>
              <a:ext cx="392625" cy="60300"/>
            </a:xfrm>
            <a:custGeom>
              <a:rect b="b" l="l" r="r" t="t"/>
              <a:pathLst>
                <a:path extrusionOk="0" h="2412" w="15705">
                  <a:moveTo>
                    <a:pt x="4749" y="0"/>
                  </a:moveTo>
                  <a:cubicBezTo>
                    <a:pt x="3053" y="0"/>
                    <a:pt x="1469" y="220"/>
                    <a:pt x="1" y="661"/>
                  </a:cubicBezTo>
                  <a:lnTo>
                    <a:pt x="1" y="721"/>
                  </a:lnTo>
                  <a:cubicBezTo>
                    <a:pt x="1461" y="284"/>
                    <a:pt x="3043" y="65"/>
                    <a:pt x="4737" y="65"/>
                  </a:cubicBezTo>
                  <a:cubicBezTo>
                    <a:pt x="7201" y="65"/>
                    <a:pt x="9903" y="528"/>
                    <a:pt x="12824" y="1459"/>
                  </a:cubicBezTo>
                  <a:cubicBezTo>
                    <a:pt x="13728" y="1733"/>
                    <a:pt x="14621" y="2066"/>
                    <a:pt x="15526" y="2411"/>
                  </a:cubicBezTo>
                  <a:lnTo>
                    <a:pt x="15705" y="2411"/>
                  </a:lnTo>
                  <a:cubicBezTo>
                    <a:pt x="14752" y="2054"/>
                    <a:pt x="13800" y="1697"/>
                    <a:pt x="12847" y="1399"/>
                  </a:cubicBezTo>
                  <a:cubicBezTo>
                    <a:pt x="9924" y="467"/>
                    <a:pt x="7219" y="0"/>
                    <a:pt x="474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411050" y="3284275"/>
              <a:ext cx="309300" cy="34150"/>
            </a:xfrm>
            <a:custGeom>
              <a:rect b="b" l="l" r="r" t="t"/>
              <a:pathLst>
                <a:path extrusionOk="0" h="1366" w="12372">
                  <a:moveTo>
                    <a:pt x="4378" y="0"/>
                  </a:moveTo>
                  <a:cubicBezTo>
                    <a:pt x="2824" y="0"/>
                    <a:pt x="1362" y="185"/>
                    <a:pt x="1" y="556"/>
                  </a:cubicBezTo>
                  <a:lnTo>
                    <a:pt x="1" y="615"/>
                  </a:lnTo>
                  <a:cubicBezTo>
                    <a:pt x="1362" y="248"/>
                    <a:pt x="2823" y="63"/>
                    <a:pt x="4380" y="63"/>
                  </a:cubicBezTo>
                  <a:cubicBezTo>
                    <a:pt x="6758" y="63"/>
                    <a:pt x="9357" y="495"/>
                    <a:pt x="12157" y="1365"/>
                  </a:cubicBezTo>
                  <a:lnTo>
                    <a:pt x="12371" y="1365"/>
                  </a:lnTo>
                  <a:cubicBezTo>
                    <a:pt x="9491" y="456"/>
                    <a:pt x="6819" y="0"/>
                    <a:pt x="437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1586500" y="3088175"/>
              <a:ext cx="800125" cy="230250"/>
            </a:xfrm>
            <a:custGeom>
              <a:rect b="b" l="l" r="r" t="t"/>
              <a:pathLst>
                <a:path extrusionOk="0" h="9210" w="32005">
                  <a:moveTo>
                    <a:pt x="21497" y="0"/>
                  </a:moveTo>
                  <a:cubicBezTo>
                    <a:pt x="19965" y="0"/>
                    <a:pt x="18424" y="121"/>
                    <a:pt x="16895" y="363"/>
                  </a:cubicBezTo>
                  <a:cubicBezTo>
                    <a:pt x="12550" y="1065"/>
                    <a:pt x="8394" y="2732"/>
                    <a:pt x="4918" y="5209"/>
                  </a:cubicBezTo>
                  <a:cubicBezTo>
                    <a:pt x="3406" y="6280"/>
                    <a:pt x="1977" y="7507"/>
                    <a:pt x="584" y="8697"/>
                  </a:cubicBezTo>
                  <a:cubicBezTo>
                    <a:pt x="381" y="8876"/>
                    <a:pt x="191" y="9031"/>
                    <a:pt x="0" y="9209"/>
                  </a:cubicBezTo>
                  <a:lnTo>
                    <a:pt x="96" y="9209"/>
                  </a:lnTo>
                  <a:cubicBezTo>
                    <a:pt x="274" y="9055"/>
                    <a:pt x="453" y="8900"/>
                    <a:pt x="608" y="8745"/>
                  </a:cubicBezTo>
                  <a:cubicBezTo>
                    <a:pt x="2001" y="7554"/>
                    <a:pt x="3441" y="6304"/>
                    <a:pt x="4941" y="5245"/>
                  </a:cubicBezTo>
                  <a:cubicBezTo>
                    <a:pt x="8406" y="2792"/>
                    <a:pt x="12550" y="1113"/>
                    <a:pt x="16895" y="422"/>
                  </a:cubicBezTo>
                  <a:cubicBezTo>
                    <a:pt x="18412" y="186"/>
                    <a:pt x="19942" y="68"/>
                    <a:pt x="21464" y="68"/>
                  </a:cubicBezTo>
                  <a:cubicBezTo>
                    <a:pt x="24302" y="68"/>
                    <a:pt x="27111" y="478"/>
                    <a:pt x="29754" y="1292"/>
                  </a:cubicBezTo>
                  <a:cubicBezTo>
                    <a:pt x="30528" y="1530"/>
                    <a:pt x="31290" y="1827"/>
                    <a:pt x="32004" y="2149"/>
                  </a:cubicBezTo>
                  <a:lnTo>
                    <a:pt x="32004" y="2089"/>
                  </a:lnTo>
                  <a:cubicBezTo>
                    <a:pt x="31314" y="1768"/>
                    <a:pt x="30564" y="1470"/>
                    <a:pt x="29778" y="1232"/>
                  </a:cubicBezTo>
                  <a:cubicBezTo>
                    <a:pt x="27135" y="413"/>
                    <a:pt x="24331" y="0"/>
                    <a:pt x="2149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425625" y="3310350"/>
              <a:ext cx="178625" cy="8075"/>
            </a:xfrm>
            <a:custGeom>
              <a:rect b="b" l="l" r="r" t="t"/>
              <a:pathLst>
                <a:path extrusionOk="0" h="323" w="7145">
                  <a:moveTo>
                    <a:pt x="3412" y="1"/>
                  </a:moveTo>
                  <a:cubicBezTo>
                    <a:pt x="2218" y="1"/>
                    <a:pt x="1078" y="108"/>
                    <a:pt x="1" y="322"/>
                  </a:cubicBezTo>
                  <a:lnTo>
                    <a:pt x="346" y="322"/>
                  </a:lnTo>
                  <a:cubicBezTo>
                    <a:pt x="1328" y="144"/>
                    <a:pt x="2355" y="54"/>
                    <a:pt x="3425" y="54"/>
                  </a:cubicBezTo>
                  <a:cubicBezTo>
                    <a:pt x="4496" y="54"/>
                    <a:pt x="5609" y="144"/>
                    <a:pt x="6764" y="322"/>
                  </a:cubicBezTo>
                  <a:lnTo>
                    <a:pt x="7145" y="322"/>
                  </a:lnTo>
                  <a:cubicBezTo>
                    <a:pt x="5853" y="108"/>
                    <a:pt x="4606" y="1"/>
                    <a:pt x="341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1607325" y="3114150"/>
              <a:ext cx="779600" cy="204575"/>
            </a:xfrm>
            <a:custGeom>
              <a:rect b="b" l="l" r="r" t="t"/>
              <a:pathLst>
                <a:path extrusionOk="0" h="8183" w="31184">
                  <a:moveTo>
                    <a:pt x="20328" y="0"/>
                  </a:moveTo>
                  <a:cubicBezTo>
                    <a:pt x="18785" y="0"/>
                    <a:pt x="17233" y="123"/>
                    <a:pt x="15693" y="372"/>
                  </a:cubicBezTo>
                  <a:cubicBezTo>
                    <a:pt x="11347" y="1050"/>
                    <a:pt x="7192" y="2741"/>
                    <a:pt x="3704" y="5206"/>
                  </a:cubicBezTo>
                  <a:cubicBezTo>
                    <a:pt x="2430" y="6111"/>
                    <a:pt x="1191" y="7146"/>
                    <a:pt x="1" y="8182"/>
                  </a:cubicBezTo>
                  <a:lnTo>
                    <a:pt x="96" y="8182"/>
                  </a:lnTo>
                  <a:cubicBezTo>
                    <a:pt x="1263" y="7170"/>
                    <a:pt x="2489" y="6158"/>
                    <a:pt x="3739" y="5265"/>
                  </a:cubicBezTo>
                  <a:cubicBezTo>
                    <a:pt x="7204" y="2812"/>
                    <a:pt x="11347" y="1134"/>
                    <a:pt x="15693" y="443"/>
                  </a:cubicBezTo>
                  <a:cubicBezTo>
                    <a:pt x="17210" y="206"/>
                    <a:pt x="18739" y="88"/>
                    <a:pt x="20259" y="88"/>
                  </a:cubicBezTo>
                  <a:cubicBezTo>
                    <a:pt x="23094" y="88"/>
                    <a:pt x="25901" y="499"/>
                    <a:pt x="28552" y="1312"/>
                  </a:cubicBezTo>
                  <a:cubicBezTo>
                    <a:pt x="29469" y="1586"/>
                    <a:pt x="30350" y="1943"/>
                    <a:pt x="31183" y="2360"/>
                  </a:cubicBezTo>
                  <a:lnTo>
                    <a:pt x="31183" y="2301"/>
                  </a:lnTo>
                  <a:cubicBezTo>
                    <a:pt x="30362" y="1872"/>
                    <a:pt x="29481" y="1515"/>
                    <a:pt x="28576" y="1229"/>
                  </a:cubicBezTo>
                  <a:cubicBezTo>
                    <a:pt x="25943" y="413"/>
                    <a:pt x="23151" y="0"/>
                    <a:pt x="2032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1628475" y="3140250"/>
              <a:ext cx="758450" cy="178475"/>
            </a:xfrm>
            <a:custGeom>
              <a:rect b="b" l="l" r="r" t="t"/>
              <a:pathLst>
                <a:path extrusionOk="0" h="7139" w="30338">
                  <a:moveTo>
                    <a:pt x="19056" y="1"/>
                  </a:moveTo>
                  <a:cubicBezTo>
                    <a:pt x="17524" y="1"/>
                    <a:pt x="15983" y="121"/>
                    <a:pt x="14454" y="364"/>
                  </a:cubicBezTo>
                  <a:cubicBezTo>
                    <a:pt x="10109" y="1054"/>
                    <a:pt x="5953" y="2733"/>
                    <a:pt x="2477" y="5209"/>
                  </a:cubicBezTo>
                  <a:cubicBezTo>
                    <a:pt x="1631" y="5805"/>
                    <a:pt x="810" y="6471"/>
                    <a:pt x="0" y="7138"/>
                  </a:cubicBezTo>
                  <a:lnTo>
                    <a:pt x="95" y="7138"/>
                  </a:lnTo>
                  <a:cubicBezTo>
                    <a:pt x="881" y="6483"/>
                    <a:pt x="1679" y="5840"/>
                    <a:pt x="2524" y="5245"/>
                  </a:cubicBezTo>
                  <a:cubicBezTo>
                    <a:pt x="5989" y="2792"/>
                    <a:pt x="10120" y="1114"/>
                    <a:pt x="14466" y="423"/>
                  </a:cubicBezTo>
                  <a:cubicBezTo>
                    <a:pt x="15983" y="186"/>
                    <a:pt x="17513" y="68"/>
                    <a:pt x="19035" y="68"/>
                  </a:cubicBezTo>
                  <a:cubicBezTo>
                    <a:pt x="21873" y="68"/>
                    <a:pt x="24682" y="478"/>
                    <a:pt x="27325" y="1292"/>
                  </a:cubicBezTo>
                  <a:cubicBezTo>
                    <a:pt x="28385" y="1614"/>
                    <a:pt x="29397" y="2030"/>
                    <a:pt x="30337" y="2542"/>
                  </a:cubicBezTo>
                  <a:lnTo>
                    <a:pt x="30337" y="2471"/>
                  </a:lnTo>
                  <a:cubicBezTo>
                    <a:pt x="29397" y="1971"/>
                    <a:pt x="28397" y="1554"/>
                    <a:pt x="27349" y="1233"/>
                  </a:cubicBezTo>
                  <a:cubicBezTo>
                    <a:pt x="24698" y="413"/>
                    <a:pt x="21891" y="1"/>
                    <a:pt x="1905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1651075" y="3166225"/>
              <a:ext cx="736150" cy="152500"/>
            </a:xfrm>
            <a:custGeom>
              <a:rect b="b" l="l" r="r" t="t"/>
              <a:pathLst>
                <a:path extrusionOk="0" h="6100" w="29446">
                  <a:moveTo>
                    <a:pt x="17816" y="1"/>
                  </a:moveTo>
                  <a:cubicBezTo>
                    <a:pt x="16273" y="1"/>
                    <a:pt x="14721" y="124"/>
                    <a:pt x="13181" y="372"/>
                  </a:cubicBezTo>
                  <a:cubicBezTo>
                    <a:pt x="8835" y="1051"/>
                    <a:pt x="4680" y="2742"/>
                    <a:pt x="1192" y="5206"/>
                  </a:cubicBezTo>
                  <a:cubicBezTo>
                    <a:pt x="799" y="5492"/>
                    <a:pt x="394" y="5790"/>
                    <a:pt x="1" y="6099"/>
                  </a:cubicBezTo>
                  <a:lnTo>
                    <a:pt x="108" y="6099"/>
                  </a:lnTo>
                  <a:cubicBezTo>
                    <a:pt x="477" y="5813"/>
                    <a:pt x="858" y="5516"/>
                    <a:pt x="1239" y="5254"/>
                  </a:cubicBezTo>
                  <a:cubicBezTo>
                    <a:pt x="4716" y="2801"/>
                    <a:pt x="8847" y="1110"/>
                    <a:pt x="13193" y="432"/>
                  </a:cubicBezTo>
                  <a:cubicBezTo>
                    <a:pt x="14721" y="189"/>
                    <a:pt x="16263" y="68"/>
                    <a:pt x="17795" y="68"/>
                  </a:cubicBezTo>
                  <a:cubicBezTo>
                    <a:pt x="20622" y="68"/>
                    <a:pt x="23419" y="479"/>
                    <a:pt x="26052" y="1289"/>
                  </a:cubicBezTo>
                  <a:cubicBezTo>
                    <a:pt x="27242" y="1670"/>
                    <a:pt x="28385" y="2158"/>
                    <a:pt x="29445" y="2742"/>
                  </a:cubicBezTo>
                  <a:lnTo>
                    <a:pt x="29445" y="2682"/>
                  </a:lnTo>
                  <a:cubicBezTo>
                    <a:pt x="28385" y="2099"/>
                    <a:pt x="27254" y="1611"/>
                    <a:pt x="26064" y="1230"/>
                  </a:cubicBezTo>
                  <a:cubicBezTo>
                    <a:pt x="23431" y="414"/>
                    <a:pt x="20639" y="1"/>
                    <a:pt x="178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1676400" y="3192350"/>
              <a:ext cx="709925" cy="126375"/>
            </a:xfrm>
            <a:custGeom>
              <a:rect b="b" l="l" r="r" t="t"/>
              <a:pathLst>
                <a:path extrusionOk="0" h="5055" w="28397">
                  <a:moveTo>
                    <a:pt x="16377" y="0"/>
                  </a:moveTo>
                  <a:cubicBezTo>
                    <a:pt x="14845" y="0"/>
                    <a:pt x="13304" y="121"/>
                    <a:pt x="11775" y="363"/>
                  </a:cubicBezTo>
                  <a:cubicBezTo>
                    <a:pt x="7501" y="1054"/>
                    <a:pt x="3441" y="2661"/>
                    <a:pt x="0" y="5054"/>
                  </a:cubicBezTo>
                  <a:lnTo>
                    <a:pt x="107" y="5054"/>
                  </a:lnTo>
                  <a:cubicBezTo>
                    <a:pt x="3512" y="2709"/>
                    <a:pt x="7549" y="1113"/>
                    <a:pt x="11775" y="446"/>
                  </a:cubicBezTo>
                  <a:cubicBezTo>
                    <a:pt x="13303" y="204"/>
                    <a:pt x="14845" y="83"/>
                    <a:pt x="16378" y="83"/>
                  </a:cubicBezTo>
                  <a:cubicBezTo>
                    <a:pt x="19204" y="83"/>
                    <a:pt x="22002" y="493"/>
                    <a:pt x="24634" y="1304"/>
                  </a:cubicBezTo>
                  <a:cubicBezTo>
                    <a:pt x="25991" y="1720"/>
                    <a:pt x="27265" y="2292"/>
                    <a:pt x="28396" y="2971"/>
                  </a:cubicBezTo>
                  <a:lnTo>
                    <a:pt x="28396" y="2899"/>
                  </a:lnTo>
                  <a:cubicBezTo>
                    <a:pt x="27289" y="2209"/>
                    <a:pt x="26003" y="1637"/>
                    <a:pt x="24670" y="1232"/>
                  </a:cubicBezTo>
                  <a:cubicBezTo>
                    <a:pt x="22019" y="413"/>
                    <a:pt x="19212" y="0"/>
                    <a:pt x="1637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1707650" y="3218325"/>
              <a:ext cx="679275" cy="100400"/>
            </a:xfrm>
            <a:custGeom>
              <a:rect b="b" l="l" r="r" t="t"/>
              <a:pathLst>
                <a:path extrusionOk="0" h="4016" w="27171">
                  <a:moveTo>
                    <a:pt x="14791" y="0"/>
                  </a:moveTo>
                  <a:cubicBezTo>
                    <a:pt x="13248" y="0"/>
                    <a:pt x="11696" y="124"/>
                    <a:pt x="10156" y="372"/>
                  </a:cubicBezTo>
                  <a:cubicBezTo>
                    <a:pt x="6537" y="955"/>
                    <a:pt x="3072" y="2205"/>
                    <a:pt x="0" y="4015"/>
                  </a:cubicBezTo>
                  <a:lnTo>
                    <a:pt x="119" y="4015"/>
                  </a:lnTo>
                  <a:cubicBezTo>
                    <a:pt x="3155" y="2229"/>
                    <a:pt x="6596" y="1015"/>
                    <a:pt x="10156" y="443"/>
                  </a:cubicBezTo>
                  <a:cubicBezTo>
                    <a:pt x="11673" y="206"/>
                    <a:pt x="13203" y="89"/>
                    <a:pt x="14725" y="89"/>
                  </a:cubicBezTo>
                  <a:cubicBezTo>
                    <a:pt x="17563" y="89"/>
                    <a:pt x="20372" y="499"/>
                    <a:pt x="23015" y="1312"/>
                  </a:cubicBezTo>
                  <a:cubicBezTo>
                    <a:pt x="24515" y="1765"/>
                    <a:pt x="25932" y="2420"/>
                    <a:pt x="27170" y="3217"/>
                  </a:cubicBezTo>
                  <a:lnTo>
                    <a:pt x="27170" y="3134"/>
                  </a:lnTo>
                  <a:cubicBezTo>
                    <a:pt x="25932" y="2336"/>
                    <a:pt x="24527" y="1693"/>
                    <a:pt x="23039" y="1229"/>
                  </a:cubicBezTo>
                  <a:cubicBezTo>
                    <a:pt x="20406" y="413"/>
                    <a:pt x="17614" y="0"/>
                    <a:pt x="147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1746050" y="3244225"/>
              <a:ext cx="624800" cy="74500"/>
            </a:xfrm>
            <a:custGeom>
              <a:rect b="b" l="l" r="r" t="t"/>
              <a:pathLst>
                <a:path extrusionOk="0" h="2980" w="24992">
                  <a:moveTo>
                    <a:pt x="12864" y="1"/>
                  </a:moveTo>
                  <a:cubicBezTo>
                    <a:pt x="11325" y="1"/>
                    <a:pt x="9776" y="124"/>
                    <a:pt x="8239" y="372"/>
                  </a:cubicBezTo>
                  <a:cubicBezTo>
                    <a:pt x="5358" y="836"/>
                    <a:pt x="2560" y="1729"/>
                    <a:pt x="0" y="2979"/>
                  </a:cubicBezTo>
                  <a:lnTo>
                    <a:pt x="155" y="2979"/>
                  </a:lnTo>
                  <a:cubicBezTo>
                    <a:pt x="2679" y="1765"/>
                    <a:pt x="5417" y="884"/>
                    <a:pt x="8251" y="431"/>
                  </a:cubicBezTo>
                  <a:cubicBezTo>
                    <a:pt x="9768" y="194"/>
                    <a:pt x="11296" y="76"/>
                    <a:pt x="12817" y="76"/>
                  </a:cubicBezTo>
                  <a:cubicBezTo>
                    <a:pt x="15652" y="76"/>
                    <a:pt x="18459" y="487"/>
                    <a:pt x="21110" y="1300"/>
                  </a:cubicBezTo>
                  <a:cubicBezTo>
                    <a:pt x="22467" y="1717"/>
                    <a:pt x="23741" y="2301"/>
                    <a:pt x="24884" y="2967"/>
                  </a:cubicBezTo>
                  <a:lnTo>
                    <a:pt x="24991" y="2967"/>
                  </a:lnTo>
                  <a:cubicBezTo>
                    <a:pt x="23836" y="2253"/>
                    <a:pt x="22503" y="1670"/>
                    <a:pt x="21122" y="1241"/>
                  </a:cubicBezTo>
                  <a:cubicBezTo>
                    <a:pt x="18486" y="416"/>
                    <a:pt x="15690" y="1"/>
                    <a:pt x="128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1796050" y="3270400"/>
              <a:ext cx="514975" cy="48325"/>
            </a:xfrm>
            <a:custGeom>
              <a:rect b="b" l="l" r="r" t="t"/>
              <a:pathLst>
                <a:path extrusionOk="0" h="1933" w="20599">
                  <a:moveTo>
                    <a:pt x="10482" y="1"/>
                  </a:moveTo>
                  <a:cubicBezTo>
                    <a:pt x="8938" y="1"/>
                    <a:pt x="7386" y="124"/>
                    <a:pt x="5846" y="372"/>
                  </a:cubicBezTo>
                  <a:cubicBezTo>
                    <a:pt x="3834" y="682"/>
                    <a:pt x="1870" y="1218"/>
                    <a:pt x="0" y="1932"/>
                  </a:cubicBezTo>
                  <a:lnTo>
                    <a:pt x="179" y="1932"/>
                  </a:lnTo>
                  <a:cubicBezTo>
                    <a:pt x="2012" y="1254"/>
                    <a:pt x="3917" y="742"/>
                    <a:pt x="5858" y="432"/>
                  </a:cubicBezTo>
                  <a:cubicBezTo>
                    <a:pt x="7386" y="189"/>
                    <a:pt x="8928" y="69"/>
                    <a:pt x="10461" y="69"/>
                  </a:cubicBezTo>
                  <a:cubicBezTo>
                    <a:pt x="13287" y="69"/>
                    <a:pt x="16085" y="479"/>
                    <a:pt x="18717" y="1289"/>
                  </a:cubicBezTo>
                  <a:cubicBezTo>
                    <a:pt x="19300" y="1468"/>
                    <a:pt x="19884" y="1682"/>
                    <a:pt x="20443" y="1920"/>
                  </a:cubicBezTo>
                  <a:lnTo>
                    <a:pt x="20598" y="1920"/>
                  </a:lnTo>
                  <a:cubicBezTo>
                    <a:pt x="20003" y="1658"/>
                    <a:pt x="19372" y="1432"/>
                    <a:pt x="18741" y="1230"/>
                  </a:cubicBezTo>
                  <a:cubicBezTo>
                    <a:pt x="16100" y="414"/>
                    <a:pt x="13305" y="1"/>
                    <a:pt x="1048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1868675" y="3296150"/>
              <a:ext cx="355425" cy="22275"/>
            </a:xfrm>
            <a:custGeom>
              <a:rect b="b" l="l" r="r" t="t"/>
              <a:pathLst>
                <a:path extrusionOk="0" h="891" w="14217">
                  <a:moveTo>
                    <a:pt x="7146" y="0"/>
                  </a:moveTo>
                  <a:cubicBezTo>
                    <a:pt x="5618" y="0"/>
                    <a:pt x="4082" y="121"/>
                    <a:pt x="2560" y="366"/>
                  </a:cubicBezTo>
                  <a:cubicBezTo>
                    <a:pt x="1691" y="497"/>
                    <a:pt x="846" y="676"/>
                    <a:pt x="0" y="890"/>
                  </a:cubicBezTo>
                  <a:lnTo>
                    <a:pt x="250" y="890"/>
                  </a:lnTo>
                  <a:cubicBezTo>
                    <a:pt x="1012" y="712"/>
                    <a:pt x="1786" y="545"/>
                    <a:pt x="2560" y="426"/>
                  </a:cubicBezTo>
                  <a:cubicBezTo>
                    <a:pt x="4073" y="186"/>
                    <a:pt x="5602" y="66"/>
                    <a:pt x="7122" y="66"/>
                  </a:cubicBezTo>
                  <a:cubicBezTo>
                    <a:pt x="9443" y="66"/>
                    <a:pt x="11747" y="344"/>
                    <a:pt x="13955" y="890"/>
                  </a:cubicBezTo>
                  <a:lnTo>
                    <a:pt x="14217" y="890"/>
                  </a:lnTo>
                  <a:cubicBezTo>
                    <a:pt x="11937" y="300"/>
                    <a:pt x="9551" y="0"/>
                    <a:pt x="714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1261450" y="3318400"/>
              <a:ext cx="80700" cy="1350"/>
            </a:xfrm>
            <a:custGeom>
              <a:rect b="b" l="l" r="r" t="t"/>
              <a:pathLst>
                <a:path extrusionOk="0" h="54" w="3228">
                  <a:moveTo>
                    <a:pt x="1" y="0"/>
                  </a:moveTo>
                  <a:cubicBezTo>
                    <a:pt x="554" y="36"/>
                    <a:pt x="1099" y="54"/>
                    <a:pt x="1636" y="54"/>
                  </a:cubicBezTo>
                  <a:cubicBezTo>
                    <a:pt x="2174" y="54"/>
                    <a:pt x="2703" y="36"/>
                    <a:pt x="322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1" name="Google Shape;1411;p34"/>
          <p:cNvGrpSpPr/>
          <p:nvPr/>
        </p:nvGrpSpPr>
        <p:grpSpPr>
          <a:xfrm flipH="1" rot="5400000">
            <a:off x="-12101" y="12103"/>
            <a:ext cx="2020446" cy="1996256"/>
            <a:chOff x="3884100" y="2447750"/>
            <a:chExt cx="843575" cy="833475"/>
          </a:xfrm>
        </p:grpSpPr>
        <p:sp>
          <p:nvSpPr>
            <p:cNvPr id="1412" name="Google Shape;1412;p34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4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4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4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4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4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2" name="Google Shape;1432;p34"/>
          <p:cNvSpPr/>
          <p:nvPr/>
        </p:nvSpPr>
        <p:spPr>
          <a:xfrm>
            <a:off x="509550" y="1672125"/>
            <a:ext cx="8124900" cy="163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34"/>
          <p:cNvSpPr txBox="1"/>
          <p:nvPr>
            <p:ph type="title"/>
          </p:nvPr>
        </p:nvSpPr>
        <p:spPr>
          <a:xfrm>
            <a:off x="586050" y="2044352"/>
            <a:ext cx="7971900" cy="1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"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35"/>
          <p:cNvSpPr/>
          <p:nvPr/>
        </p:nvSpPr>
        <p:spPr>
          <a:xfrm>
            <a:off x="2089475" y="3487225"/>
            <a:ext cx="4965000" cy="1071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35"/>
          <p:cNvSpPr/>
          <p:nvPr/>
        </p:nvSpPr>
        <p:spPr>
          <a:xfrm>
            <a:off x="1943400" y="1154325"/>
            <a:ext cx="5257200" cy="2196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7" name="Google Shape;1437;p35"/>
          <p:cNvGrpSpPr/>
          <p:nvPr/>
        </p:nvGrpSpPr>
        <p:grpSpPr>
          <a:xfrm flipH="1" rot="10800000">
            <a:off x="5" y="2277807"/>
            <a:ext cx="2542400" cy="2865695"/>
            <a:chOff x="551550" y="1218425"/>
            <a:chExt cx="1388000" cy="1564500"/>
          </a:xfrm>
        </p:grpSpPr>
        <p:sp>
          <p:nvSpPr>
            <p:cNvPr id="1438" name="Google Shape;1438;p35"/>
            <p:cNvSpPr/>
            <p:nvPr/>
          </p:nvSpPr>
          <p:spPr>
            <a:xfrm>
              <a:off x="551850" y="1218725"/>
              <a:ext cx="1387700" cy="1564200"/>
            </a:xfrm>
            <a:custGeom>
              <a:rect b="b" l="l" r="r" t="t"/>
              <a:pathLst>
                <a:path extrusionOk="0" h="62568" w="55508">
                  <a:moveTo>
                    <a:pt x="55114" y="1"/>
                  </a:moveTo>
                  <a:cubicBezTo>
                    <a:pt x="49792" y="2072"/>
                    <a:pt x="45065" y="5240"/>
                    <a:pt x="41327" y="9383"/>
                  </a:cubicBezTo>
                  <a:cubicBezTo>
                    <a:pt x="36552" y="14657"/>
                    <a:pt x="33421" y="21372"/>
                    <a:pt x="30373" y="27838"/>
                  </a:cubicBezTo>
                  <a:cubicBezTo>
                    <a:pt x="28706" y="31421"/>
                    <a:pt x="26944" y="35136"/>
                    <a:pt x="24944" y="38613"/>
                  </a:cubicBezTo>
                  <a:cubicBezTo>
                    <a:pt x="19038" y="48733"/>
                    <a:pt x="10323" y="56817"/>
                    <a:pt x="0" y="62425"/>
                  </a:cubicBezTo>
                  <a:lnTo>
                    <a:pt x="0" y="62568"/>
                  </a:lnTo>
                  <a:cubicBezTo>
                    <a:pt x="10371" y="56960"/>
                    <a:pt x="19110" y="48852"/>
                    <a:pt x="25027" y="38684"/>
                  </a:cubicBezTo>
                  <a:cubicBezTo>
                    <a:pt x="27039" y="35219"/>
                    <a:pt x="28790" y="31505"/>
                    <a:pt x="30468" y="27909"/>
                  </a:cubicBezTo>
                  <a:cubicBezTo>
                    <a:pt x="33481" y="21468"/>
                    <a:pt x="36624" y="14765"/>
                    <a:pt x="41386" y="9514"/>
                  </a:cubicBezTo>
                  <a:cubicBezTo>
                    <a:pt x="45196" y="5299"/>
                    <a:pt x="50066" y="2084"/>
                    <a:pt x="55507" y="13"/>
                  </a:cubicBezTo>
                  <a:lnTo>
                    <a:pt x="55114" y="13"/>
                  </a:lnTo>
                  <a:lnTo>
                    <a:pt x="5511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5"/>
            <p:cNvSpPr/>
            <p:nvPr/>
          </p:nvSpPr>
          <p:spPr>
            <a:xfrm>
              <a:off x="552150" y="1218725"/>
              <a:ext cx="1273400" cy="1510050"/>
            </a:xfrm>
            <a:custGeom>
              <a:rect b="b" l="l" r="r" t="t"/>
              <a:pathLst>
                <a:path extrusionOk="0" h="60402" w="50936">
                  <a:moveTo>
                    <a:pt x="50530" y="1"/>
                  </a:moveTo>
                  <a:cubicBezTo>
                    <a:pt x="46482" y="1989"/>
                    <a:pt x="42851" y="4692"/>
                    <a:pt x="39862" y="8002"/>
                  </a:cubicBezTo>
                  <a:cubicBezTo>
                    <a:pt x="35076" y="13288"/>
                    <a:pt x="31956" y="20003"/>
                    <a:pt x="28908" y="26456"/>
                  </a:cubicBezTo>
                  <a:cubicBezTo>
                    <a:pt x="27242" y="30052"/>
                    <a:pt x="25479" y="33767"/>
                    <a:pt x="23467" y="37232"/>
                  </a:cubicBezTo>
                  <a:cubicBezTo>
                    <a:pt x="17859" y="46887"/>
                    <a:pt x="9692" y="54662"/>
                    <a:pt x="0" y="60234"/>
                  </a:cubicBezTo>
                  <a:lnTo>
                    <a:pt x="0" y="60401"/>
                  </a:lnTo>
                  <a:cubicBezTo>
                    <a:pt x="9751" y="54817"/>
                    <a:pt x="17955" y="46983"/>
                    <a:pt x="23610" y="37315"/>
                  </a:cubicBezTo>
                  <a:cubicBezTo>
                    <a:pt x="25610" y="33838"/>
                    <a:pt x="27373" y="30135"/>
                    <a:pt x="29039" y="26540"/>
                  </a:cubicBezTo>
                  <a:cubicBezTo>
                    <a:pt x="32064" y="20087"/>
                    <a:pt x="35195" y="13395"/>
                    <a:pt x="39957" y="8145"/>
                  </a:cubicBezTo>
                  <a:cubicBezTo>
                    <a:pt x="43029" y="4751"/>
                    <a:pt x="46768" y="2025"/>
                    <a:pt x="509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5"/>
            <p:cNvSpPr/>
            <p:nvPr/>
          </p:nvSpPr>
          <p:spPr>
            <a:xfrm>
              <a:off x="552150" y="1218425"/>
              <a:ext cx="1169500" cy="1452600"/>
            </a:xfrm>
            <a:custGeom>
              <a:rect b="b" l="l" r="r" t="t"/>
              <a:pathLst>
                <a:path extrusionOk="0" h="58104" w="46780">
                  <a:moveTo>
                    <a:pt x="46554" y="1"/>
                  </a:moveTo>
                  <a:cubicBezTo>
                    <a:pt x="43517" y="1799"/>
                    <a:pt x="40767" y="4013"/>
                    <a:pt x="38410" y="6609"/>
                  </a:cubicBezTo>
                  <a:cubicBezTo>
                    <a:pt x="33635" y="11895"/>
                    <a:pt x="30516" y="18598"/>
                    <a:pt x="27456" y="25063"/>
                  </a:cubicBezTo>
                  <a:cubicBezTo>
                    <a:pt x="25789" y="28647"/>
                    <a:pt x="24039" y="32374"/>
                    <a:pt x="22027" y="35839"/>
                  </a:cubicBezTo>
                  <a:cubicBezTo>
                    <a:pt x="16681" y="44995"/>
                    <a:pt x="9049" y="52495"/>
                    <a:pt x="0" y="57972"/>
                  </a:cubicBezTo>
                  <a:lnTo>
                    <a:pt x="0" y="58103"/>
                  </a:lnTo>
                  <a:cubicBezTo>
                    <a:pt x="9096" y="52626"/>
                    <a:pt x="16776" y="45090"/>
                    <a:pt x="22134" y="35898"/>
                  </a:cubicBezTo>
                  <a:cubicBezTo>
                    <a:pt x="24146" y="32433"/>
                    <a:pt x="25896" y="28719"/>
                    <a:pt x="27563" y="25123"/>
                  </a:cubicBezTo>
                  <a:cubicBezTo>
                    <a:pt x="30599" y="18682"/>
                    <a:pt x="33731" y="11979"/>
                    <a:pt x="38505" y="6716"/>
                  </a:cubicBezTo>
                  <a:cubicBezTo>
                    <a:pt x="40886" y="4061"/>
                    <a:pt x="43684" y="1811"/>
                    <a:pt x="4678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5"/>
            <p:cNvSpPr/>
            <p:nvPr/>
          </p:nvSpPr>
          <p:spPr>
            <a:xfrm>
              <a:off x="551850" y="1218725"/>
              <a:ext cx="1081100" cy="1397225"/>
            </a:xfrm>
            <a:custGeom>
              <a:rect b="b" l="l" r="r" t="t"/>
              <a:pathLst>
                <a:path extrusionOk="0" h="55889" w="43244">
                  <a:moveTo>
                    <a:pt x="42982" y="1"/>
                  </a:moveTo>
                  <a:cubicBezTo>
                    <a:pt x="40779" y="1525"/>
                    <a:pt x="38767" y="3275"/>
                    <a:pt x="36981" y="5251"/>
                  </a:cubicBezTo>
                  <a:cubicBezTo>
                    <a:pt x="32207" y="10538"/>
                    <a:pt x="29075" y="17253"/>
                    <a:pt x="26027" y="23706"/>
                  </a:cubicBezTo>
                  <a:cubicBezTo>
                    <a:pt x="24360" y="27302"/>
                    <a:pt x="22610" y="31016"/>
                    <a:pt x="20598" y="34481"/>
                  </a:cubicBezTo>
                  <a:cubicBezTo>
                    <a:pt x="15538" y="43149"/>
                    <a:pt x="8418" y="50340"/>
                    <a:pt x="0" y="55722"/>
                  </a:cubicBezTo>
                  <a:lnTo>
                    <a:pt x="0" y="55889"/>
                  </a:lnTo>
                  <a:cubicBezTo>
                    <a:pt x="8501" y="50471"/>
                    <a:pt x="15657" y="43256"/>
                    <a:pt x="20741" y="34529"/>
                  </a:cubicBezTo>
                  <a:cubicBezTo>
                    <a:pt x="22753" y="31064"/>
                    <a:pt x="24515" y="27361"/>
                    <a:pt x="26182" y="23754"/>
                  </a:cubicBezTo>
                  <a:cubicBezTo>
                    <a:pt x="29194" y="17312"/>
                    <a:pt x="32338" y="10609"/>
                    <a:pt x="37100" y="5359"/>
                  </a:cubicBezTo>
                  <a:cubicBezTo>
                    <a:pt x="38922" y="3335"/>
                    <a:pt x="41005" y="1549"/>
                    <a:pt x="4324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5"/>
            <p:cNvSpPr/>
            <p:nvPr/>
          </p:nvSpPr>
          <p:spPr>
            <a:xfrm>
              <a:off x="551550" y="1219025"/>
              <a:ext cx="997775" cy="1338875"/>
            </a:xfrm>
            <a:custGeom>
              <a:rect b="b" l="l" r="r" t="t"/>
              <a:pathLst>
                <a:path extrusionOk="0" h="53555" w="39911">
                  <a:moveTo>
                    <a:pt x="39672" y="1"/>
                  </a:moveTo>
                  <a:cubicBezTo>
                    <a:pt x="38184" y="1179"/>
                    <a:pt x="36814" y="2477"/>
                    <a:pt x="35540" y="3870"/>
                  </a:cubicBezTo>
                  <a:cubicBezTo>
                    <a:pt x="30754" y="9157"/>
                    <a:pt x="27635" y="15872"/>
                    <a:pt x="24587" y="22325"/>
                  </a:cubicBezTo>
                  <a:cubicBezTo>
                    <a:pt x="22920" y="25921"/>
                    <a:pt x="21158" y="29635"/>
                    <a:pt x="19146" y="33100"/>
                  </a:cubicBezTo>
                  <a:cubicBezTo>
                    <a:pt x="14383" y="41280"/>
                    <a:pt x="7799" y="48102"/>
                    <a:pt x="0" y="53388"/>
                  </a:cubicBezTo>
                  <a:lnTo>
                    <a:pt x="0" y="53555"/>
                  </a:lnTo>
                  <a:cubicBezTo>
                    <a:pt x="7882" y="48221"/>
                    <a:pt x="14502" y="41351"/>
                    <a:pt x="19300" y="33136"/>
                  </a:cubicBezTo>
                  <a:cubicBezTo>
                    <a:pt x="21312" y="29659"/>
                    <a:pt x="23063" y="25956"/>
                    <a:pt x="24730" y="22361"/>
                  </a:cubicBezTo>
                  <a:cubicBezTo>
                    <a:pt x="27754" y="15919"/>
                    <a:pt x="30897" y="9216"/>
                    <a:pt x="35660" y="3965"/>
                  </a:cubicBezTo>
                  <a:cubicBezTo>
                    <a:pt x="36945" y="2513"/>
                    <a:pt x="38374" y="1191"/>
                    <a:pt x="399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5"/>
            <p:cNvSpPr/>
            <p:nvPr/>
          </p:nvSpPr>
          <p:spPr>
            <a:xfrm>
              <a:off x="551850" y="1218725"/>
              <a:ext cx="920075" cy="1279350"/>
            </a:xfrm>
            <a:custGeom>
              <a:rect b="b" l="l" r="r" t="t"/>
              <a:pathLst>
                <a:path extrusionOk="0" h="51174" w="36803">
                  <a:moveTo>
                    <a:pt x="36600" y="1"/>
                  </a:moveTo>
                  <a:cubicBezTo>
                    <a:pt x="35719" y="787"/>
                    <a:pt x="34886" y="1620"/>
                    <a:pt x="34100" y="2501"/>
                  </a:cubicBezTo>
                  <a:cubicBezTo>
                    <a:pt x="29313" y="7787"/>
                    <a:pt x="26194" y="14491"/>
                    <a:pt x="23146" y="20956"/>
                  </a:cubicBezTo>
                  <a:cubicBezTo>
                    <a:pt x="21479" y="24540"/>
                    <a:pt x="19717" y="28266"/>
                    <a:pt x="17705" y="31731"/>
                  </a:cubicBezTo>
                  <a:cubicBezTo>
                    <a:pt x="13240" y="39398"/>
                    <a:pt x="7168" y="45899"/>
                    <a:pt x="0" y="51031"/>
                  </a:cubicBezTo>
                  <a:lnTo>
                    <a:pt x="0" y="51174"/>
                  </a:lnTo>
                  <a:cubicBezTo>
                    <a:pt x="7227" y="46018"/>
                    <a:pt x="13347" y="39482"/>
                    <a:pt x="17824" y="31778"/>
                  </a:cubicBezTo>
                  <a:cubicBezTo>
                    <a:pt x="19836" y="28314"/>
                    <a:pt x="21598" y="24599"/>
                    <a:pt x="23265" y="21003"/>
                  </a:cubicBezTo>
                  <a:cubicBezTo>
                    <a:pt x="26277" y="14562"/>
                    <a:pt x="29421" y="7859"/>
                    <a:pt x="34183" y="2608"/>
                  </a:cubicBezTo>
                  <a:cubicBezTo>
                    <a:pt x="35016" y="1703"/>
                    <a:pt x="35874" y="822"/>
                    <a:pt x="3680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5"/>
            <p:cNvSpPr/>
            <p:nvPr/>
          </p:nvSpPr>
          <p:spPr>
            <a:xfrm>
              <a:off x="551850" y="1218725"/>
              <a:ext cx="847150" cy="1217750"/>
            </a:xfrm>
            <a:custGeom>
              <a:rect b="b" l="l" r="r" t="t"/>
              <a:pathLst>
                <a:path extrusionOk="0" h="48710" w="33886">
                  <a:moveTo>
                    <a:pt x="33707" y="1"/>
                  </a:moveTo>
                  <a:cubicBezTo>
                    <a:pt x="33350" y="358"/>
                    <a:pt x="32992" y="727"/>
                    <a:pt x="32647" y="1120"/>
                  </a:cubicBezTo>
                  <a:cubicBezTo>
                    <a:pt x="27873" y="6406"/>
                    <a:pt x="24753" y="13110"/>
                    <a:pt x="21693" y="19575"/>
                  </a:cubicBezTo>
                  <a:cubicBezTo>
                    <a:pt x="20027" y="23158"/>
                    <a:pt x="18276" y="26885"/>
                    <a:pt x="16264" y="30350"/>
                  </a:cubicBezTo>
                  <a:cubicBezTo>
                    <a:pt x="12097" y="37482"/>
                    <a:pt x="6549" y="43613"/>
                    <a:pt x="0" y="48566"/>
                  </a:cubicBezTo>
                  <a:lnTo>
                    <a:pt x="0" y="48709"/>
                  </a:lnTo>
                  <a:cubicBezTo>
                    <a:pt x="6596" y="43732"/>
                    <a:pt x="12204" y="37565"/>
                    <a:pt x="16383" y="30374"/>
                  </a:cubicBezTo>
                  <a:cubicBezTo>
                    <a:pt x="18395" y="26909"/>
                    <a:pt x="20146" y="23206"/>
                    <a:pt x="21812" y="19598"/>
                  </a:cubicBezTo>
                  <a:cubicBezTo>
                    <a:pt x="24837" y="13157"/>
                    <a:pt x="27980" y="6466"/>
                    <a:pt x="32742" y="1203"/>
                  </a:cubicBezTo>
                  <a:cubicBezTo>
                    <a:pt x="33111" y="787"/>
                    <a:pt x="33504" y="394"/>
                    <a:pt x="3388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5"/>
            <p:cNvSpPr/>
            <p:nvPr/>
          </p:nvSpPr>
          <p:spPr>
            <a:xfrm>
              <a:off x="552150" y="1218725"/>
              <a:ext cx="779275" cy="1156125"/>
            </a:xfrm>
            <a:custGeom>
              <a:rect b="b" l="l" r="r" t="t"/>
              <a:pathLst>
                <a:path extrusionOk="0" h="46245" w="31171">
                  <a:moveTo>
                    <a:pt x="30956" y="1"/>
                  </a:moveTo>
                  <a:cubicBezTo>
                    <a:pt x="26313" y="5240"/>
                    <a:pt x="23253" y="11824"/>
                    <a:pt x="20253" y="18170"/>
                  </a:cubicBezTo>
                  <a:cubicBezTo>
                    <a:pt x="18586" y="21765"/>
                    <a:pt x="16836" y="25480"/>
                    <a:pt x="14823" y="28945"/>
                  </a:cubicBezTo>
                  <a:cubicBezTo>
                    <a:pt x="10966" y="35553"/>
                    <a:pt x="5929" y="41292"/>
                    <a:pt x="0" y="46054"/>
                  </a:cubicBezTo>
                  <a:lnTo>
                    <a:pt x="0" y="46245"/>
                  </a:lnTo>
                  <a:cubicBezTo>
                    <a:pt x="5965" y="41446"/>
                    <a:pt x="11061" y="35672"/>
                    <a:pt x="14942" y="29028"/>
                  </a:cubicBezTo>
                  <a:cubicBezTo>
                    <a:pt x="16955" y="25552"/>
                    <a:pt x="18705" y="21849"/>
                    <a:pt x="20372" y="18253"/>
                  </a:cubicBezTo>
                  <a:cubicBezTo>
                    <a:pt x="23384" y="11883"/>
                    <a:pt x="26480" y="5240"/>
                    <a:pt x="3117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5"/>
            <p:cNvSpPr/>
            <p:nvPr/>
          </p:nvSpPr>
          <p:spPr>
            <a:xfrm>
              <a:off x="552150" y="1218725"/>
              <a:ext cx="714100" cy="1091825"/>
            </a:xfrm>
            <a:custGeom>
              <a:rect b="b" l="l" r="r" t="t"/>
              <a:pathLst>
                <a:path extrusionOk="0" h="43673" w="28564">
                  <a:moveTo>
                    <a:pt x="28373" y="1"/>
                  </a:moveTo>
                  <a:cubicBezTo>
                    <a:pt x="24348" y="5001"/>
                    <a:pt x="21550" y="11002"/>
                    <a:pt x="18812" y="16824"/>
                  </a:cubicBezTo>
                  <a:cubicBezTo>
                    <a:pt x="17145" y="20408"/>
                    <a:pt x="15395" y="24123"/>
                    <a:pt x="13383" y="27588"/>
                  </a:cubicBezTo>
                  <a:cubicBezTo>
                    <a:pt x="9858" y="33648"/>
                    <a:pt x="5298" y="38994"/>
                    <a:pt x="0" y="43506"/>
                  </a:cubicBezTo>
                  <a:lnTo>
                    <a:pt x="0" y="43673"/>
                  </a:lnTo>
                  <a:cubicBezTo>
                    <a:pt x="5358" y="39125"/>
                    <a:pt x="9942" y="33755"/>
                    <a:pt x="13514" y="27635"/>
                  </a:cubicBezTo>
                  <a:cubicBezTo>
                    <a:pt x="15526" y="24170"/>
                    <a:pt x="17276" y="20468"/>
                    <a:pt x="18943" y="16860"/>
                  </a:cubicBezTo>
                  <a:cubicBezTo>
                    <a:pt x="21681" y="11026"/>
                    <a:pt x="24515" y="5001"/>
                    <a:pt x="28563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5"/>
            <p:cNvSpPr/>
            <p:nvPr/>
          </p:nvSpPr>
          <p:spPr>
            <a:xfrm>
              <a:off x="552150" y="1218725"/>
              <a:ext cx="650700" cy="1025150"/>
            </a:xfrm>
            <a:custGeom>
              <a:rect b="b" l="l" r="r" t="t"/>
              <a:pathLst>
                <a:path extrusionOk="0" h="41006" w="26028">
                  <a:moveTo>
                    <a:pt x="25849" y="1"/>
                  </a:moveTo>
                  <a:cubicBezTo>
                    <a:pt x="22396" y="4704"/>
                    <a:pt x="19860" y="10133"/>
                    <a:pt x="17371" y="15419"/>
                  </a:cubicBezTo>
                  <a:cubicBezTo>
                    <a:pt x="15704" y="19003"/>
                    <a:pt x="13942" y="22730"/>
                    <a:pt x="11942" y="26194"/>
                  </a:cubicBezTo>
                  <a:cubicBezTo>
                    <a:pt x="8727" y="31707"/>
                    <a:pt x="4679" y="36601"/>
                    <a:pt x="0" y="40827"/>
                  </a:cubicBezTo>
                  <a:lnTo>
                    <a:pt x="0" y="41006"/>
                  </a:lnTo>
                  <a:cubicBezTo>
                    <a:pt x="4739" y="36743"/>
                    <a:pt x="8823" y="31802"/>
                    <a:pt x="12073" y="26242"/>
                  </a:cubicBezTo>
                  <a:cubicBezTo>
                    <a:pt x="14085" y="22777"/>
                    <a:pt x="15835" y="19063"/>
                    <a:pt x="17502" y="15467"/>
                  </a:cubicBezTo>
                  <a:cubicBezTo>
                    <a:pt x="19991" y="10169"/>
                    <a:pt x="22551" y="4704"/>
                    <a:pt x="26027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5"/>
            <p:cNvSpPr/>
            <p:nvPr/>
          </p:nvSpPr>
          <p:spPr>
            <a:xfrm>
              <a:off x="552150" y="1218425"/>
              <a:ext cx="590275" cy="957600"/>
            </a:xfrm>
            <a:custGeom>
              <a:rect b="b" l="l" r="r" t="t"/>
              <a:pathLst>
                <a:path extrusionOk="0" h="38304" w="23611">
                  <a:moveTo>
                    <a:pt x="23455" y="1"/>
                  </a:moveTo>
                  <a:cubicBezTo>
                    <a:pt x="20479" y="4370"/>
                    <a:pt x="18193" y="9288"/>
                    <a:pt x="15943" y="14062"/>
                  </a:cubicBezTo>
                  <a:cubicBezTo>
                    <a:pt x="14276" y="17646"/>
                    <a:pt x="12514" y="21373"/>
                    <a:pt x="10513" y="24837"/>
                  </a:cubicBezTo>
                  <a:cubicBezTo>
                    <a:pt x="7620" y="29778"/>
                    <a:pt x="4084" y="34231"/>
                    <a:pt x="0" y="38148"/>
                  </a:cubicBezTo>
                  <a:lnTo>
                    <a:pt x="0" y="38303"/>
                  </a:lnTo>
                  <a:cubicBezTo>
                    <a:pt x="4120" y="34362"/>
                    <a:pt x="7692" y="29874"/>
                    <a:pt x="10609" y="24885"/>
                  </a:cubicBezTo>
                  <a:cubicBezTo>
                    <a:pt x="12621" y="21420"/>
                    <a:pt x="14383" y="17705"/>
                    <a:pt x="16050" y="14110"/>
                  </a:cubicBezTo>
                  <a:cubicBezTo>
                    <a:pt x="18288" y="9312"/>
                    <a:pt x="20598" y="4394"/>
                    <a:pt x="236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5"/>
            <p:cNvSpPr/>
            <p:nvPr/>
          </p:nvSpPr>
          <p:spPr>
            <a:xfrm>
              <a:off x="552150" y="1218725"/>
              <a:ext cx="531625" cy="888225"/>
            </a:xfrm>
            <a:custGeom>
              <a:rect b="b" l="l" r="r" t="t"/>
              <a:pathLst>
                <a:path extrusionOk="0" h="35529" w="21265">
                  <a:moveTo>
                    <a:pt x="21086" y="1"/>
                  </a:moveTo>
                  <a:cubicBezTo>
                    <a:pt x="18550" y="4001"/>
                    <a:pt x="16490" y="8395"/>
                    <a:pt x="14478" y="12669"/>
                  </a:cubicBezTo>
                  <a:cubicBezTo>
                    <a:pt x="12811" y="16253"/>
                    <a:pt x="11061" y="19979"/>
                    <a:pt x="9049" y="23444"/>
                  </a:cubicBezTo>
                  <a:cubicBezTo>
                    <a:pt x="6525" y="27790"/>
                    <a:pt x="3465" y="31743"/>
                    <a:pt x="0" y="35303"/>
                  </a:cubicBezTo>
                  <a:lnTo>
                    <a:pt x="0" y="35529"/>
                  </a:lnTo>
                  <a:cubicBezTo>
                    <a:pt x="3512" y="31921"/>
                    <a:pt x="6608" y="27921"/>
                    <a:pt x="9168" y="23516"/>
                  </a:cubicBezTo>
                  <a:cubicBezTo>
                    <a:pt x="11180" y="20051"/>
                    <a:pt x="12930" y="16348"/>
                    <a:pt x="14597" y="12740"/>
                  </a:cubicBezTo>
                  <a:cubicBezTo>
                    <a:pt x="16621" y="8442"/>
                    <a:pt x="18693" y="4025"/>
                    <a:pt x="212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5"/>
            <p:cNvSpPr/>
            <p:nvPr/>
          </p:nvSpPr>
          <p:spPr>
            <a:xfrm>
              <a:off x="552450" y="1218425"/>
              <a:ext cx="473875" cy="814725"/>
            </a:xfrm>
            <a:custGeom>
              <a:rect b="b" l="l" r="r" t="t"/>
              <a:pathLst>
                <a:path extrusionOk="0" h="32589" w="18955">
                  <a:moveTo>
                    <a:pt x="18788" y="1"/>
                  </a:moveTo>
                  <a:cubicBezTo>
                    <a:pt x="16633" y="3632"/>
                    <a:pt x="14811" y="7502"/>
                    <a:pt x="13025" y="11300"/>
                  </a:cubicBezTo>
                  <a:cubicBezTo>
                    <a:pt x="11359" y="14884"/>
                    <a:pt x="9608" y="18598"/>
                    <a:pt x="7596" y="22075"/>
                  </a:cubicBezTo>
                  <a:cubicBezTo>
                    <a:pt x="5417" y="25790"/>
                    <a:pt x="2881" y="29243"/>
                    <a:pt x="0" y="32386"/>
                  </a:cubicBezTo>
                  <a:lnTo>
                    <a:pt x="0" y="32588"/>
                  </a:lnTo>
                  <a:cubicBezTo>
                    <a:pt x="2905" y="29409"/>
                    <a:pt x="5513" y="25909"/>
                    <a:pt x="7715" y="22135"/>
                  </a:cubicBezTo>
                  <a:cubicBezTo>
                    <a:pt x="9727" y="18658"/>
                    <a:pt x="11478" y="14955"/>
                    <a:pt x="13145" y="11359"/>
                  </a:cubicBezTo>
                  <a:cubicBezTo>
                    <a:pt x="14930" y="7549"/>
                    <a:pt x="16764" y="3644"/>
                    <a:pt x="1895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5"/>
            <p:cNvSpPr/>
            <p:nvPr/>
          </p:nvSpPr>
          <p:spPr>
            <a:xfrm>
              <a:off x="552450" y="1218425"/>
              <a:ext cx="418225" cy="739700"/>
            </a:xfrm>
            <a:custGeom>
              <a:rect b="b" l="l" r="r" t="t"/>
              <a:pathLst>
                <a:path extrusionOk="0" h="29588" w="16729">
                  <a:moveTo>
                    <a:pt x="16574" y="1"/>
                  </a:moveTo>
                  <a:cubicBezTo>
                    <a:pt x="14752" y="3216"/>
                    <a:pt x="13156" y="6585"/>
                    <a:pt x="11609" y="9907"/>
                  </a:cubicBezTo>
                  <a:cubicBezTo>
                    <a:pt x="9942" y="13503"/>
                    <a:pt x="8192" y="17217"/>
                    <a:pt x="6179" y="20682"/>
                  </a:cubicBezTo>
                  <a:cubicBezTo>
                    <a:pt x="4382" y="23778"/>
                    <a:pt x="2310" y="26683"/>
                    <a:pt x="0" y="29374"/>
                  </a:cubicBezTo>
                  <a:lnTo>
                    <a:pt x="0" y="29588"/>
                  </a:lnTo>
                  <a:cubicBezTo>
                    <a:pt x="2322" y="26873"/>
                    <a:pt x="4441" y="23920"/>
                    <a:pt x="6287" y="20777"/>
                  </a:cubicBezTo>
                  <a:cubicBezTo>
                    <a:pt x="8287" y="17313"/>
                    <a:pt x="10049" y="13598"/>
                    <a:pt x="11716" y="10002"/>
                  </a:cubicBezTo>
                  <a:cubicBezTo>
                    <a:pt x="13299" y="6668"/>
                    <a:pt x="14883" y="3239"/>
                    <a:pt x="1672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5"/>
            <p:cNvSpPr/>
            <p:nvPr/>
          </p:nvSpPr>
          <p:spPr>
            <a:xfrm>
              <a:off x="552150" y="1218425"/>
              <a:ext cx="363150" cy="662025"/>
            </a:xfrm>
            <a:custGeom>
              <a:rect b="b" l="l" r="r" t="t"/>
              <a:pathLst>
                <a:path extrusionOk="0" h="26481" w="14526">
                  <a:moveTo>
                    <a:pt x="14359" y="1"/>
                  </a:moveTo>
                  <a:cubicBezTo>
                    <a:pt x="12859" y="2799"/>
                    <a:pt x="11490" y="5692"/>
                    <a:pt x="10156" y="8538"/>
                  </a:cubicBezTo>
                  <a:cubicBezTo>
                    <a:pt x="8489" y="12133"/>
                    <a:pt x="6727" y="15848"/>
                    <a:pt x="4715" y="19313"/>
                  </a:cubicBezTo>
                  <a:cubicBezTo>
                    <a:pt x="3310" y="21742"/>
                    <a:pt x="1727" y="24063"/>
                    <a:pt x="0" y="26254"/>
                  </a:cubicBezTo>
                  <a:lnTo>
                    <a:pt x="0" y="26480"/>
                  </a:lnTo>
                  <a:cubicBezTo>
                    <a:pt x="1774" y="24254"/>
                    <a:pt x="3381" y="21896"/>
                    <a:pt x="4834" y="19408"/>
                  </a:cubicBezTo>
                  <a:cubicBezTo>
                    <a:pt x="6846" y="15943"/>
                    <a:pt x="8608" y="12229"/>
                    <a:pt x="10275" y="8633"/>
                  </a:cubicBezTo>
                  <a:cubicBezTo>
                    <a:pt x="11621" y="5763"/>
                    <a:pt x="12990" y="2823"/>
                    <a:pt x="1452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5"/>
            <p:cNvSpPr/>
            <p:nvPr/>
          </p:nvSpPr>
          <p:spPr>
            <a:xfrm>
              <a:off x="551850" y="1218725"/>
              <a:ext cx="308400" cy="580175"/>
            </a:xfrm>
            <a:custGeom>
              <a:rect b="b" l="l" r="r" t="t"/>
              <a:pathLst>
                <a:path extrusionOk="0" h="23207" w="12336">
                  <a:moveTo>
                    <a:pt x="12204" y="1"/>
                  </a:moveTo>
                  <a:cubicBezTo>
                    <a:pt x="10978" y="2370"/>
                    <a:pt x="9847" y="4775"/>
                    <a:pt x="8716" y="7168"/>
                  </a:cubicBezTo>
                  <a:cubicBezTo>
                    <a:pt x="7049" y="10764"/>
                    <a:pt x="5298" y="14479"/>
                    <a:pt x="3286" y="17955"/>
                  </a:cubicBezTo>
                  <a:cubicBezTo>
                    <a:pt x="2274" y="19694"/>
                    <a:pt x="1167" y="21372"/>
                    <a:pt x="0" y="22992"/>
                  </a:cubicBezTo>
                  <a:lnTo>
                    <a:pt x="0" y="23206"/>
                  </a:lnTo>
                  <a:cubicBezTo>
                    <a:pt x="1215" y="21527"/>
                    <a:pt x="2346" y="19801"/>
                    <a:pt x="3393" y="18015"/>
                  </a:cubicBezTo>
                  <a:cubicBezTo>
                    <a:pt x="5406" y="14538"/>
                    <a:pt x="7156" y="10835"/>
                    <a:pt x="8823" y="7240"/>
                  </a:cubicBezTo>
                  <a:cubicBezTo>
                    <a:pt x="9954" y="4823"/>
                    <a:pt x="11097" y="2394"/>
                    <a:pt x="123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5"/>
            <p:cNvSpPr/>
            <p:nvPr/>
          </p:nvSpPr>
          <p:spPr>
            <a:xfrm>
              <a:off x="552150" y="1218725"/>
              <a:ext cx="255400" cy="494150"/>
            </a:xfrm>
            <a:custGeom>
              <a:rect b="b" l="l" r="r" t="t"/>
              <a:pathLst>
                <a:path extrusionOk="0" h="19766" w="10216">
                  <a:moveTo>
                    <a:pt x="10049" y="1"/>
                  </a:moveTo>
                  <a:cubicBezTo>
                    <a:pt x="9085" y="1918"/>
                    <a:pt x="8168" y="3870"/>
                    <a:pt x="7263" y="5811"/>
                  </a:cubicBezTo>
                  <a:cubicBezTo>
                    <a:pt x="5596" y="9395"/>
                    <a:pt x="3846" y="13110"/>
                    <a:pt x="1834" y="16586"/>
                  </a:cubicBezTo>
                  <a:cubicBezTo>
                    <a:pt x="1250" y="17574"/>
                    <a:pt x="643" y="18563"/>
                    <a:pt x="0" y="19515"/>
                  </a:cubicBezTo>
                  <a:lnTo>
                    <a:pt x="0" y="19765"/>
                  </a:lnTo>
                  <a:cubicBezTo>
                    <a:pt x="691" y="18741"/>
                    <a:pt x="1346" y="17693"/>
                    <a:pt x="1965" y="16622"/>
                  </a:cubicBezTo>
                  <a:cubicBezTo>
                    <a:pt x="3977" y="13157"/>
                    <a:pt x="5727" y="9454"/>
                    <a:pt x="7394" y="5847"/>
                  </a:cubicBezTo>
                  <a:cubicBezTo>
                    <a:pt x="8299" y="3918"/>
                    <a:pt x="9227" y="1953"/>
                    <a:pt x="102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5" name="Google Shape;1455;p35"/>
          <p:cNvGrpSpPr/>
          <p:nvPr/>
        </p:nvGrpSpPr>
        <p:grpSpPr>
          <a:xfrm flipH="1">
            <a:off x="6601605" y="-43"/>
            <a:ext cx="2542400" cy="2865695"/>
            <a:chOff x="551550" y="1218425"/>
            <a:chExt cx="1388000" cy="1564500"/>
          </a:xfrm>
        </p:grpSpPr>
        <p:sp>
          <p:nvSpPr>
            <p:cNvPr id="1456" name="Google Shape;1456;p35"/>
            <p:cNvSpPr/>
            <p:nvPr/>
          </p:nvSpPr>
          <p:spPr>
            <a:xfrm>
              <a:off x="551850" y="1218725"/>
              <a:ext cx="1387700" cy="1564200"/>
            </a:xfrm>
            <a:custGeom>
              <a:rect b="b" l="l" r="r" t="t"/>
              <a:pathLst>
                <a:path extrusionOk="0" h="62568" w="55508">
                  <a:moveTo>
                    <a:pt x="55114" y="1"/>
                  </a:moveTo>
                  <a:cubicBezTo>
                    <a:pt x="49792" y="2072"/>
                    <a:pt x="45065" y="5240"/>
                    <a:pt x="41327" y="9383"/>
                  </a:cubicBezTo>
                  <a:cubicBezTo>
                    <a:pt x="36552" y="14657"/>
                    <a:pt x="33421" y="21372"/>
                    <a:pt x="30373" y="27838"/>
                  </a:cubicBezTo>
                  <a:cubicBezTo>
                    <a:pt x="28706" y="31421"/>
                    <a:pt x="26944" y="35136"/>
                    <a:pt x="24944" y="38613"/>
                  </a:cubicBezTo>
                  <a:cubicBezTo>
                    <a:pt x="19038" y="48733"/>
                    <a:pt x="10323" y="56817"/>
                    <a:pt x="0" y="62425"/>
                  </a:cubicBezTo>
                  <a:lnTo>
                    <a:pt x="0" y="62568"/>
                  </a:lnTo>
                  <a:cubicBezTo>
                    <a:pt x="10371" y="56960"/>
                    <a:pt x="19110" y="48852"/>
                    <a:pt x="25027" y="38684"/>
                  </a:cubicBezTo>
                  <a:cubicBezTo>
                    <a:pt x="27039" y="35219"/>
                    <a:pt x="28790" y="31505"/>
                    <a:pt x="30468" y="27909"/>
                  </a:cubicBezTo>
                  <a:cubicBezTo>
                    <a:pt x="33481" y="21468"/>
                    <a:pt x="36624" y="14765"/>
                    <a:pt x="41386" y="9514"/>
                  </a:cubicBezTo>
                  <a:cubicBezTo>
                    <a:pt x="45196" y="5299"/>
                    <a:pt x="50066" y="2084"/>
                    <a:pt x="55507" y="13"/>
                  </a:cubicBezTo>
                  <a:lnTo>
                    <a:pt x="55114" y="13"/>
                  </a:lnTo>
                  <a:lnTo>
                    <a:pt x="5511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5"/>
            <p:cNvSpPr/>
            <p:nvPr/>
          </p:nvSpPr>
          <p:spPr>
            <a:xfrm>
              <a:off x="552150" y="1218725"/>
              <a:ext cx="1273400" cy="1510050"/>
            </a:xfrm>
            <a:custGeom>
              <a:rect b="b" l="l" r="r" t="t"/>
              <a:pathLst>
                <a:path extrusionOk="0" h="60402" w="50936">
                  <a:moveTo>
                    <a:pt x="50530" y="1"/>
                  </a:moveTo>
                  <a:cubicBezTo>
                    <a:pt x="46482" y="1989"/>
                    <a:pt x="42851" y="4692"/>
                    <a:pt x="39862" y="8002"/>
                  </a:cubicBezTo>
                  <a:cubicBezTo>
                    <a:pt x="35076" y="13288"/>
                    <a:pt x="31956" y="20003"/>
                    <a:pt x="28908" y="26456"/>
                  </a:cubicBezTo>
                  <a:cubicBezTo>
                    <a:pt x="27242" y="30052"/>
                    <a:pt x="25479" y="33767"/>
                    <a:pt x="23467" y="37232"/>
                  </a:cubicBezTo>
                  <a:cubicBezTo>
                    <a:pt x="17859" y="46887"/>
                    <a:pt x="9692" y="54662"/>
                    <a:pt x="0" y="60234"/>
                  </a:cubicBezTo>
                  <a:lnTo>
                    <a:pt x="0" y="60401"/>
                  </a:lnTo>
                  <a:cubicBezTo>
                    <a:pt x="9751" y="54817"/>
                    <a:pt x="17955" y="46983"/>
                    <a:pt x="23610" y="37315"/>
                  </a:cubicBezTo>
                  <a:cubicBezTo>
                    <a:pt x="25610" y="33838"/>
                    <a:pt x="27373" y="30135"/>
                    <a:pt x="29039" y="26540"/>
                  </a:cubicBezTo>
                  <a:cubicBezTo>
                    <a:pt x="32064" y="20087"/>
                    <a:pt x="35195" y="13395"/>
                    <a:pt x="39957" y="8145"/>
                  </a:cubicBezTo>
                  <a:cubicBezTo>
                    <a:pt x="43029" y="4751"/>
                    <a:pt x="46768" y="2025"/>
                    <a:pt x="509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5"/>
            <p:cNvSpPr/>
            <p:nvPr/>
          </p:nvSpPr>
          <p:spPr>
            <a:xfrm>
              <a:off x="552150" y="1218425"/>
              <a:ext cx="1169500" cy="1452600"/>
            </a:xfrm>
            <a:custGeom>
              <a:rect b="b" l="l" r="r" t="t"/>
              <a:pathLst>
                <a:path extrusionOk="0" h="58104" w="46780">
                  <a:moveTo>
                    <a:pt x="46554" y="1"/>
                  </a:moveTo>
                  <a:cubicBezTo>
                    <a:pt x="43517" y="1799"/>
                    <a:pt x="40767" y="4013"/>
                    <a:pt x="38410" y="6609"/>
                  </a:cubicBezTo>
                  <a:cubicBezTo>
                    <a:pt x="33635" y="11895"/>
                    <a:pt x="30516" y="18598"/>
                    <a:pt x="27456" y="25063"/>
                  </a:cubicBezTo>
                  <a:cubicBezTo>
                    <a:pt x="25789" y="28647"/>
                    <a:pt x="24039" y="32374"/>
                    <a:pt x="22027" y="35839"/>
                  </a:cubicBezTo>
                  <a:cubicBezTo>
                    <a:pt x="16681" y="44995"/>
                    <a:pt x="9049" y="52495"/>
                    <a:pt x="0" y="57972"/>
                  </a:cubicBezTo>
                  <a:lnTo>
                    <a:pt x="0" y="58103"/>
                  </a:lnTo>
                  <a:cubicBezTo>
                    <a:pt x="9096" y="52626"/>
                    <a:pt x="16776" y="45090"/>
                    <a:pt x="22134" y="35898"/>
                  </a:cubicBezTo>
                  <a:cubicBezTo>
                    <a:pt x="24146" y="32433"/>
                    <a:pt x="25896" y="28719"/>
                    <a:pt x="27563" y="25123"/>
                  </a:cubicBezTo>
                  <a:cubicBezTo>
                    <a:pt x="30599" y="18682"/>
                    <a:pt x="33731" y="11979"/>
                    <a:pt x="38505" y="6716"/>
                  </a:cubicBezTo>
                  <a:cubicBezTo>
                    <a:pt x="40886" y="4061"/>
                    <a:pt x="43684" y="1811"/>
                    <a:pt x="4678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5"/>
            <p:cNvSpPr/>
            <p:nvPr/>
          </p:nvSpPr>
          <p:spPr>
            <a:xfrm>
              <a:off x="551850" y="1218725"/>
              <a:ext cx="1081100" cy="1397225"/>
            </a:xfrm>
            <a:custGeom>
              <a:rect b="b" l="l" r="r" t="t"/>
              <a:pathLst>
                <a:path extrusionOk="0" h="55889" w="43244">
                  <a:moveTo>
                    <a:pt x="42982" y="1"/>
                  </a:moveTo>
                  <a:cubicBezTo>
                    <a:pt x="40779" y="1525"/>
                    <a:pt x="38767" y="3275"/>
                    <a:pt x="36981" y="5251"/>
                  </a:cubicBezTo>
                  <a:cubicBezTo>
                    <a:pt x="32207" y="10538"/>
                    <a:pt x="29075" y="17253"/>
                    <a:pt x="26027" y="23706"/>
                  </a:cubicBezTo>
                  <a:cubicBezTo>
                    <a:pt x="24360" y="27302"/>
                    <a:pt x="22610" y="31016"/>
                    <a:pt x="20598" y="34481"/>
                  </a:cubicBezTo>
                  <a:cubicBezTo>
                    <a:pt x="15538" y="43149"/>
                    <a:pt x="8418" y="50340"/>
                    <a:pt x="0" y="55722"/>
                  </a:cubicBezTo>
                  <a:lnTo>
                    <a:pt x="0" y="55889"/>
                  </a:lnTo>
                  <a:cubicBezTo>
                    <a:pt x="8501" y="50471"/>
                    <a:pt x="15657" y="43256"/>
                    <a:pt x="20741" y="34529"/>
                  </a:cubicBezTo>
                  <a:cubicBezTo>
                    <a:pt x="22753" y="31064"/>
                    <a:pt x="24515" y="27361"/>
                    <a:pt x="26182" y="23754"/>
                  </a:cubicBezTo>
                  <a:cubicBezTo>
                    <a:pt x="29194" y="17312"/>
                    <a:pt x="32338" y="10609"/>
                    <a:pt x="37100" y="5359"/>
                  </a:cubicBezTo>
                  <a:cubicBezTo>
                    <a:pt x="38922" y="3335"/>
                    <a:pt x="41005" y="1549"/>
                    <a:pt x="4324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5"/>
            <p:cNvSpPr/>
            <p:nvPr/>
          </p:nvSpPr>
          <p:spPr>
            <a:xfrm>
              <a:off x="551550" y="1219025"/>
              <a:ext cx="997775" cy="1338875"/>
            </a:xfrm>
            <a:custGeom>
              <a:rect b="b" l="l" r="r" t="t"/>
              <a:pathLst>
                <a:path extrusionOk="0" h="53555" w="39911">
                  <a:moveTo>
                    <a:pt x="39672" y="1"/>
                  </a:moveTo>
                  <a:cubicBezTo>
                    <a:pt x="38184" y="1179"/>
                    <a:pt x="36814" y="2477"/>
                    <a:pt x="35540" y="3870"/>
                  </a:cubicBezTo>
                  <a:cubicBezTo>
                    <a:pt x="30754" y="9157"/>
                    <a:pt x="27635" y="15872"/>
                    <a:pt x="24587" y="22325"/>
                  </a:cubicBezTo>
                  <a:cubicBezTo>
                    <a:pt x="22920" y="25921"/>
                    <a:pt x="21158" y="29635"/>
                    <a:pt x="19146" y="33100"/>
                  </a:cubicBezTo>
                  <a:cubicBezTo>
                    <a:pt x="14383" y="41280"/>
                    <a:pt x="7799" y="48102"/>
                    <a:pt x="0" y="53388"/>
                  </a:cubicBezTo>
                  <a:lnTo>
                    <a:pt x="0" y="53555"/>
                  </a:lnTo>
                  <a:cubicBezTo>
                    <a:pt x="7882" y="48221"/>
                    <a:pt x="14502" y="41351"/>
                    <a:pt x="19300" y="33136"/>
                  </a:cubicBezTo>
                  <a:cubicBezTo>
                    <a:pt x="21312" y="29659"/>
                    <a:pt x="23063" y="25956"/>
                    <a:pt x="24730" y="22361"/>
                  </a:cubicBezTo>
                  <a:cubicBezTo>
                    <a:pt x="27754" y="15919"/>
                    <a:pt x="30897" y="9216"/>
                    <a:pt x="35660" y="3965"/>
                  </a:cubicBezTo>
                  <a:cubicBezTo>
                    <a:pt x="36945" y="2513"/>
                    <a:pt x="38374" y="1191"/>
                    <a:pt x="399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5"/>
            <p:cNvSpPr/>
            <p:nvPr/>
          </p:nvSpPr>
          <p:spPr>
            <a:xfrm>
              <a:off x="551850" y="1218725"/>
              <a:ext cx="920075" cy="1279350"/>
            </a:xfrm>
            <a:custGeom>
              <a:rect b="b" l="l" r="r" t="t"/>
              <a:pathLst>
                <a:path extrusionOk="0" h="51174" w="36803">
                  <a:moveTo>
                    <a:pt x="36600" y="1"/>
                  </a:moveTo>
                  <a:cubicBezTo>
                    <a:pt x="35719" y="787"/>
                    <a:pt x="34886" y="1620"/>
                    <a:pt x="34100" y="2501"/>
                  </a:cubicBezTo>
                  <a:cubicBezTo>
                    <a:pt x="29313" y="7787"/>
                    <a:pt x="26194" y="14491"/>
                    <a:pt x="23146" y="20956"/>
                  </a:cubicBezTo>
                  <a:cubicBezTo>
                    <a:pt x="21479" y="24540"/>
                    <a:pt x="19717" y="28266"/>
                    <a:pt x="17705" y="31731"/>
                  </a:cubicBezTo>
                  <a:cubicBezTo>
                    <a:pt x="13240" y="39398"/>
                    <a:pt x="7168" y="45899"/>
                    <a:pt x="0" y="51031"/>
                  </a:cubicBezTo>
                  <a:lnTo>
                    <a:pt x="0" y="51174"/>
                  </a:lnTo>
                  <a:cubicBezTo>
                    <a:pt x="7227" y="46018"/>
                    <a:pt x="13347" y="39482"/>
                    <a:pt x="17824" y="31778"/>
                  </a:cubicBezTo>
                  <a:cubicBezTo>
                    <a:pt x="19836" y="28314"/>
                    <a:pt x="21598" y="24599"/>
                    <a:pt x="23265" y="21003"/>
                  </a:cubicBezTo>
                  <a:cubicBezTo>
                    <a:pt x="26277" y="14562"/>
                    <a:pt x="29421" y="7859"/>
                    <a:pt x="34183" y="2608"/>
                  </a:cubicBezTo>
                  <a:cubicBezTo>
                    <a:pt x="35016" y="1703"/>
                    <a:pt x="35874" y="822"/>
                    <a:pt x="3680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5"/>
            <p:cNvSpPr/>
            <p:nvPr/>
          </p:nvSpPr>
          <p:spPr>
            <a:xfrm>
              <a:off x="551850" y="1218725"/>
              <a:ext cx="847150" cy="1217750"/>
            </a:xfrm>
            <a:custGeom>
              <a:rect b="b" l="l" r="r" t="t"/>
              <a:pathLst>
                <a:path extrusionOk="0" h="48710" w="33886">
                  <a:moveTo>
                    <a:pt x="33707" y="1"/>
                  </a:moveTo>
                  <a:cubicBezTo>
                    <a:pt x="33350" y="358"/>
                    <a:pt x="32992" y="727"/>
                    <a:pt x="32647" y="1120"/>
                  </a:cubicBezTo>
                  <a:cubicBezTo>
                    <a:pt x="27873" y="6406"/>
                    <a:pt x="24753" y="13110"/>
                    <a:pt x="21693" y="19575"/>
                  </a:cubicBezTo>
                  <a:cubicBezTo>
                    <a:pt x="20027" y="23158"/>
                    <a:pt x="18276" y="26885"/>
                    <a:pt x="16264" y="30350"/>
                  </a:cubicBezTo>
                  <a:cubicBezTo>
                    <a:pt x="12097" y="37482"/>
                    <a:pt x="6549" y="43613"/>
                    <a:pt x="0" y="48566"/>
                  </a:cubicBezTo>
                  <a:lnTo>
                    <a:pt x="0" y="48709"/>
                  </a:lnTo>
                  <a:cubicBezTo>
                    <a:pt x="6596" y="43732"/>
                    <a:pt x="12204" y="37565"/>
                    <a:pt x="16383" y="30374"/>
                  </a:cubicBezTo>
                  <a:cubicBezTo>
                    <a:pt x="18395" y="26909"/>
                    <a:pt x="20146" y="23206"/>
                    <a:pt x="21812" y="19598"/>
                  </a:cubicBezTo>
                  <a:cubicBezTo>
                    <a:pt x="24837" y="13157"/>
                    <a:pt x="27980" y="6466"/>
                    <a:pt x="32742" y="1203"/>
                  </a:cubicBezTo>
                  <a:cubicBezTo>
                    <a:pt x="33111" y="787"/>
                    <a:pt x="33504" y="394"/>
                    <a:pt x="3388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5"/>
            <p:cNvSpPr/>
            <p:nvPr/>
          </p:nvSpPr>
          <p:spPr>
            <a:xfrm>
              <a:off x="552150" y="1218725"/>
              <a:ext cx="779275" cy="1156125"/>
            </a:xfrm>
            <a:custGeom>
              <a:rect b="b" l="l" r="r" t="t"/>
              <a:pathLst>
                <a:path extrusionOk="0" h="46245" w="31171">
                  <a:moveTo>
                    <a:pt x="30956" y="1"/>
                  </a:moveTo>
                  <a:cubicBezTo>
                    <a:pt x="26313" y="5240"/>
                    <a:pt x="23253" y="11824"/>
                    <a:pt x="20253" y="18170"/>
                  </a:cubicBezTo>
                  <a:cubicBezTo>
                    <a:pt x="18586" y="21765"/>
                    <a:pt x="16836" y="25480"/>
                    <a:pt x="14823" y="28945"/>
                  </a:cubicBezTo>
                  <a:cubicBezTo>
                    <a:pt x="10966" y="35553"/>
                    <a:pt x="5929" y="41292"/>
                    <a:pt x="0" y="46054"/>
                  </a:cubicBezTo>
                  <a:lnTo>
                    <a:pt x="0" y="46245"/>
                  </a:lnTo>
                  <a:cubicBezTo>
                    <a:pt x="5965" y="41446"/>
                    <a:pt x="11061" y="35672"/>
                    <a:pt x="14942" y="29028"/>
                  </a:cubicBezTo>
                  <a:cubicBezTo>
                    <a:pt x="16955" y="25552"/>
                    <a:pt x="18705" y="21849"/>
                    <a:pt x="20372" y="18253"/>
                  </a:cubicBezTo>
                  <a:cubicBezTo>
                    <a:pt x="23384" y="11883"/>
                    <a:pt x="26480" y="5240"/>
                    <a:pt x="3117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5"/>
            <p:cNvSpPr/>
            <p:nvPr/>
          </p:nvSpPr>
          <p:spPr>
            <a:xfrm>
              <a:off x="552150" y="1218725"/>
              <a:ext cx="714100" cy="1091825"/>
            </a:xfrm>
            <a:custGeom>
              <a:rect b="b" l="l" r="r" t="t"/>
              <a:pathLst>
                <a:path extrusionOk="0" h="43673" w="28564">
                  <a:moveTo>
                    <a:pt x="28373" y="1"/>
                  </a:moveTo>
                  <a:cubicBezTo>
                    <a:pt x="24348" y="5001"/>
                    <a:pt x="21550" y="11002"/>
                    <a:pt x="18812" y="16824"/>
                  </a:cubicBezTo>
                  <a:cubicBezTo>
                    <a:pt x="17145" y="20408"/>
                    <a:pt x="15395" y="24123"/>
                    <a:pt x="13383" y="27588"/>
                  </a:cubicBezTo>
                  <a:cubicBezTo>
                    <a:pt x="9858" y="33648"/>
                    <a:pt x="5298" y="38994"/>
                    <a:pt x="0" y="43506"/>
                  </a:cubicBezTo>
                  <a:lnTo>
                    <a:pt x="0" y="43673"/>
                  </a:lnTo>
                  <a:cubicBezTo>
                    <a:pt x="5358" y="39125"/>
                    <a:pt x="9942" y="33755"/>
                    <a:pt x="13514" y="27635"/>
                  </a:cubicBezTo>
                  <a:cubicBezTo>
                    <a:pt x="15526" y="24170"/>
                    <a:pt x="17276" y="20468"/>
                    <a:pt x="18943" y="16860"/>
                  </a:cubicBezTo>
                  <a:cubicBezTo>
                    <a:pt x="21681" y="11026"/>
                    <a:pt x="24515" y="5001"/>
                    <a:pt x="28563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5"/>
            <p:cNvSpPr/>
            <p:nvPr/>
          </p:nvSpPr>
          <p:spPr>
            <a:xfrm>
              <a:off x="552150" y="1218725"/>
              <a:ext cx="650700" cy="1025150"/>
            </a:xfrm>
            <a:custGeom>
              <a:rect b="b" l="l" r="r" t="t"/>
              <a:pathLst>
                <a:path extrusionOk="0" h="41006" w="26028">
                  <a:moveTo>
                    <a:pt x="25849" y="1"/>
                  </a:moveTo>
                  <a:cubicBezTo>
                    <a:pt x="22396" y="4704"/>
                    <a:pt x="19860" y="10133"/>
                    <a:pt x="17371" y="15419"/>
                  </a:cubicBezTo>
                  <a:cubicBezTo>
                    <a:pt x="15704" y="19003"/>
                    <a:pt x="13942" y="22730"/>
                    <a:pt x="11942" y="26194"/>
                  </a:cubicBezTo>
                  <a:cubicBezTo>
                    <a:pt x="8727" y="31707"/>
                    <a:pt x="4679" y="36601"/>
                    <a:pt x="0" y="40827"/>
                  </a:cubicBezTo>
                  <a:lnTo>
                    <a:pt x="0" y="41006"/>
                  </a:lnTo>
                  <a:cubicBezTo>
                    <a:pt x="4739" y="36743"/>
                    <a:pt x="8823" y="31802"/>
                    <a:pt x="12073" y="26242"/>
                  </a:cubicBezTo>
                  <a:cubicBezTo>
                    <a:pt x="14085" y="22777"/>
                    <a:pt x="15835" y="19063"/>
                    <a:pt x="17502" y="15467"/>
                  </a:cubicBezTo>
                  <a:cubicBezTo>
                    <a:pt x="19991" y="10169"/>
                    <a:pt x="22551" y="4704"/>
                    <a:pt x="26027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5"/>
            <p:cNvSpPr/>
            <p:nvPr/>
          </p:nvSpPr>
          <p:spPr>
            <a:xfrm>
              <a:off x="552150" y="1218425"/>
              <a:ext cx="590275" cy="957600"/>
            </a:xfrm>
            <a:custGeom>
              <a:rect b="b" l="l" r="r" t="t"/>
              <a:pathLst>
                <a:path extrusionOk="0" h="38304" w="23611">
                  <a:moveTo>
                    <a:pt x="23455" y="1"/>
                  </a:moveTo>
                  <a:cubicBezTo>
                    <a:pt x="20479" y="4370"/>
                    <a:pt x="18193" y="9288"/>
                    <a:pt x="15943" y="14062"/>
                  </a:cubicBezTo>
                  <a:cubicBezTo>
                    <a:pt x="14276" y="17646"/>
                    <a:pt x="12514" y="21373"/>
                    <a:pt x="10513" y="24837"/>
                  </a:cubicBezTo>
                  <a:cubicBezTo>
                    <a:pt x="7620" y="29778"/>
                    <a:pt x="4084" y="34231"/>
                    <a:pt x="0" y="38148"/>
                  </a:cubicBezTo>
                  <a:lnTo>
                    <a:pt x="0" y="38303"/>
                  </a:lnTo>
                  <a:cubicBezTo>
                    <a:pt x="4120" y="34362"/>
                    <a:pt x="7692" y="29874"/>
                    <a:pt x="10609" y="24885"/>
                  </a:cubicBezTo>
                  <a:cubicBezTo>
                    <a:pt x="12621" y="21420"/>
                    <a:pt x="14383" y="17705"/>
                    <a:pt x="16050" y="14110"/>
                  </a:cubicBezTo>
                  <a:cubicBezTo>
                    <a:pt x="18288" y="9312"/>
                    <a:pt x="20598" y="4394"/>
                    <a:pt x="236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5"/>
            <p:cNvSpPr/>
            <p:nvPr/>
          </p:nvSpPr>
          <p:spPr>
            <a:xfrm>
              <a:off x="552150" y="1218725"/>
              <a:ext cx="531625" cy="888225"/>
            </a:xfrm>
            <a:custGeom>
              <a:rect b="b" l="l" r="r" t="t"/>
              <a:pathLst>
                <a:path extrusionOk="0" h="35529" w="21265">
                  <a:moveTo>
                    <a:pt x="21086" y="1"/>
                  </a:moveTo>
                  <a:cubicBezTo>
                    <a:pt x="18550" y="4001"/>
                    <a:pt x="16490" y="8395"/>
                    <a:pt x="14478" y="12669"/>
                  </a:cubicBezTo>
                  <a:cubicBezTo>
                    <a:pt x="12811" y="16253"/>
                    <a:pt x="11061" y="19979"/>
                    <a:pt x="9049" y="23444"/>
                  </a:cubicBezTo>
                  <a:cubicBezTo>
                    <a:pt x="6525" y="27790"/>
                    <a:pt x="3465" y="31743"/>
                    <a:pt x="0" y="35303"/>
                  </a:cubicBezTo>
                  <a:lnTo>
                    <a:pt x="0" y="35529"/>
                  </a:lnTo>
                  <a:cubicBezTo>
                    <a:pt x="3512" y="31921"/>
                    <a:pt x="6608" y="27921"/>
                    <a:pt x="9168" y="23516"/>
                  </a:cubicBezTo>
                  <a:cubicBezTo>
                    <a:pt x="11180" y="20051"/>
                    <a:pt x="12930" y="16348"/>
                    <a:pt x="14597" y="12740"/>
                  </a:cubicBezTo>
                  <a:cubicBezTo>
                    <a:pt x="16621" y="8442"/>
                    <a:pt x="18693" y="4025"/>
                    <a:pt x="212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5"/>
            <p:cNvSpPr/>
            <p:nvPr/>
          </p:nvSpPr>
          <p:spPr>
            <a:xfrm>
              <a:off x="552450" y="1218425"/>
              <a:ext cx="473875" cy="814725"/>
            </a:xfrm>
            <a:custGeom>
              <a:rect b="b" l="l" r="r" t="t"/>
              <a:pathLst>
                <a:path extrusionOk="0" h="32589" w="18955">
                  <a:moveTo>
                    <a:pt x="18788" y="1"/>
                  </a:moveTo>
                  <a:cubicBezTo>
                    <a:pt x="16633" y="3632"/>
                    <a:pt x="14811" y="7502"/>
                    <a:pt x="13025" y="11300"/>
                  </a:cubicBezTo>
                  <a:cubicBezTo>
                    <a:pt x="11359" y="14884"/>
                    <a:pt x="9608" y="18598"/>
                    <a:pt x="7596" y="22075"/>
                  </a:cubicBezTo>
                  <a:cubicBezTo>
                    <a:pt x="5417" y="25790"/>
                    <a:pt x="2881" y="29243"/>
                    <a:pt x="0" y="32386"/>
                  </a:cubicBezTo>
                  <a:lnTo>
                    <a:pt x="0" y="32588"/>
                  </a:lnTo>
                  <a:cubicBezTo>
                    <a:pt x="2905" y="29409"/>
                    <a:pt x="5513" y="25909"/>
                    <a:pt x="7715" y="22135"/>
                  </a:cubicBezTo>
                  <a:cubicBezTo>
                    <a:pt x="9727" y="18658"/>
                    <a:pt x="11478" y="14955"/>
                    <a:pt x="13145" y="11359"/>
                  </a:cubicBezTo>
                  <a:cubicBezTo>
                    <a:pt x="14930" y="7549"/>
                    <a:pt x="16764" y="3644"/>
                    <a:pt x="1895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5"/>
            <p:cNvSpPr/>
            <p:nvPr/>
          </p:nvSpPr>
          <p:spPr>
            <a:xfrm>
              <a:off x="552450" y="1218425"/>
              <a:ext cx="418225" cy="739700"/>
            </a:xfrm>
            <a:custGeom>
              <a:rect b="b" l="l" r="r" t="t"/>
              <a:pathLst>
                <a:path extrusionOk="0" h="29588" w="16729">
                  <a:moveTo>
                    <a:pt x="16574" y="1"/>
                  </a:moveTo>
                  <a:cubicBezTo>
                    <a:pt x="14752" y="3216"/>
                    <a:pt x="13156" y="6585"/>
                    <a:pt x="11609" y="9907"/>
                  </a:cubicBezTo>
                  <a:cubicBezTo>
                    <a:pt x="9942" y="13503"/>
                    <a:pt x="8192" y="17217"/>
                    <a:pt x="6179" y="20682"/>
                  </a:cubicBezTo>
                  <a:cubicBezTo>
                    <a:pt x="4382" y="23778"/>
                    <a:pt x="2310" y="26683"/>
                    <a:pt x="0" y="29374"/>
                  </a:cubicBezTo>
                  <a:lnTo>
                    <a:pt x="0" y="29588"/>
                  </a:lnTo>
                  <a:cubicBezTo>
                    <a:pt x="2322" y="26873"/>
                    <a:pt x="4441" y="23920"/>
                    <a:pt x="6287" y="20777"/>
                  </a:cubicBezTo>
                  <a:cubicBezTo>
                    <a:pt x="8287" y="17313"/>
                    <a:pt x="10049" y="13598"/>
                    <a:pt x="11716" y="10002"/>
                  </a:cubicBezTo>
                  <a:cubicBezTo>
                    <a:pt x="13299" y="6668"/>
                    <a:pt x="14883" y="3239"/>
                    <a:pt x="1672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5"/>
            <p:cNvSpPr/>
            <p:nvPr/>
          </p:nvSpPr>
          <p:spPr>
            <a:xfrm>
              <a:off x="552150" y="1218425"/>
              <a:ext cx="363150" cy="662025"/>
            </a:xfrm>
            <a:custGeom>
              <a:rect b="b" l="l" r="r" t="t"/>
              <a:pathLst>
                <a:path extrusionOk="0" h="26481" w="14526">
                  <a:moveTo>
                    <a:pt x="14359" y="1"/>
                  </a:moveTo>
                  <a:cubicBezTo>
                    <a:pt x="12859" y="2799"/>
                    <a:pt x="11490" y="5692"/>
                    <a:pt x="10156" y="8538"/>
                  </a:cubicBezTo>
                  <a:cubicBezTo>
                    <a:pt x="8489" y="12133"/>
                    <a:pt x="6727" y="15848"/>
                    <a:pt x="4715" y="19313"/>
                  </a:cubicBezTo>
                  <a:cubicBezTo>
                    <a:pt x="3310" y="21742"/>
                    <a:pt x="1727" y="24063"/>
                    <a:pt x="0" y="26254"/>
                  </a:cubicBezTo>
                  <a:lnTo>
                    <a:pt x="0" y="26480"/>
                  </a:lnTo>
                  <a:cubicBezTo>
                    <a:pt x="1774" y="24254"/>
                    <a:pt x="3381" y="21896"/>
                    <a:pt x="4834" y="19408"/>
                  </a:cubicBezTo>
                  <a:cubicBezTo>
                    <a:pt x="6846" y="15943"/>
                    <a:pt x="8608" y="12229"/>
                    <a:pt x="10275" y="8633"/>
                  </a:cubicBezTo>
                  <a:cubicBezTo>
                    <a:pt x="11621" y="5763"/>
                    <a:pt x="12990" y="2823"/>
                    <a:pt x="1452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5"/>
            <p:cNvSpPr/>
            <p:nvPr/>
          </p:nvSpPr>
          <p:spPr>
            <a:xfrm>
              <a:off x="551850" y="1218725"/>
              <a:ext cx="308400" cy="580175"/>
            </a:xfrm>
            <a:custGeom>
              <a:rect b="b" l="l" r="r" t="t"/>
              <a:pathLst>
                <a:path extrusionOk="0" h="23207" w="12336">
                  <a:moveTo>
                    <a:pt x="12204" y="1"/>
                  </a:moveTo>
                  <a:cubicBezTo>
                    <a:pt x="10978" y="2370"/>
                    <a:pt x="9847" y="4775"/>
                    <a:pt x="8716" y="7168"/>
                  </a:cubicBezTo>
                  <a:cubicBezTo>
                    <a:pt x="7049" y="10764"/>
                    <a:pt x="5298" y="14479"/>
                    <a:pt x="3286" y="17955"/>
                  </a:cubicBezTo>
                  <a:cubicBezTo>
                    <a:pt x="2274" y="19694"/>
                    <a:pt x="1167" y="21372"/>
                    <a:pt x="0" y="22992"/>
                  </a:cubicBezTo>
                  <a:lnTo>
                    <a:pt x="0" y="23206"/>
                  </a:lnTo>
                  <a:cubicBezTo>
                    <a:pt x="1215" y="21527"/>
                    <a:pt x="2346" y="19801"/>
                    <a:pt x="3393" y="18015"/>
                  </a:cubicBezTo>
                  <a:cubicBezTo>
                    <a:pt x="5406" y="14538"/>
                    <a:pt x="7156" y="10835"/>
                    <a:pt x="8823" y="7240"/>
                  </a:cubicBezTo>
                  <a:cubicBezTo>
                    <a:pt x="9954" y="4823"/>
                    <a:pt x="11097" y="2394"/>
                    <a:pt x="123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5"/>
            <p:cNvSpPr/>
            <p:nvPr/>
          </p:nvSpPr>
          <p:spPr>
            <a:xfrm>
              <a:off x="552150" y="1218725"/>
              <a:ext cx="255400" cy="494150"/>
            </a:xfrm>
            <a:custGeom>
              <a:rect b="b" l="l" r="r" t="t"/>
              <a:pathLst>
                <a:path extrusionOk="0" h="19766" w="10216">
                  <a:moveTo>
                    <a:pt x="10049" y="1"/>
                  </a:moveTo>
                  <a:cubicBezTo>
                    <a:pt x="9085" y="1918"/>
                    <a:pt x="8168" y="3870"/>
                    <a:pt x="7263" y="5811"/>
                  </a:cubicBezTo>
                  <a:cubicBezTo>
                    <a:pt x="5596" y="9395"/>
                    <a:pt x="3846" y="13110"/>
                    <a:pt x="1834" y="16586"/>
                  </a:cubicBezTo>
                  <a:cubicBezTo>
                    <a:pt x="1250" y="17574"/>
                    <a:pt x="643" y="18563"/>
                    <a:pt x="0" y="19515"/>
                  </a:cubicBezTo>
                  <a:lnTo>
                    <a:pt x="0" y="19765"/>
                  </a:lnTo>
                  <a:cubicBezTo>
                    <a:pt x="691" y="18741"/>
                    <a:pt x="1346" y="17693"/>
                    <a:pt x="1965" y="16622"/>
                  </a:cubicBezTo>
                  <a:cubicBezTo>
                    <a:pt x="3977" y="13157"/>
                    <a:pt x="5727" y="9454"/>
                    <a:pt x="7394" y="5847"/>
                  </a:cubicBezTo>
                  <a:cubicBezTo>
                    <a:pt x="8299" y="3918"/>
                    <a:pt x="9227" y="1953"/>
                    <a:pt x="102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3" name="Google Shape;1473;p35"/>
          <p:cNvSpPr txBox="1"/>
          <p:nvPr>
            <p:ph idx="1" type="subTitle"/>
          </p:nvPr>
        </p:nvSpPr>
        <p:spPr>
          <a:xfrm>
            <a:off x="2196500" y="3487225"/>
            <a:ext cx="47514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474" name="Google Shape;1474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">
  <p:cSld name="CUSTOM_19"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36"/>
          <p:cNvSpPr/>
          <p:nvPr/>
        </p:nvSpPr>
        <p:spPr>
          <a:xfrm>
            <a:off x="889359" y="1257525"/>
            <a:ext cx="3580200" cy="157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78" name="Google Shape;1478;p36"/>
          <p:cNvSpPr txBox="1"/>
          <p:nvPr>
            <p:ph idx="2" type="title"/>
          </p:nvPr>
        </p:nvSpPr>
        <p:spPr>
          <a:xfrm>
            <a:off x="1078648" y="1411888"/>
            <a:ext cx="3201600" cy="47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79" name="Google Shape;1479;p36"/>
          <p:cNvSpPr txBox="1"/>
          <p:nvPr>
            <p:ph idx="1" type="subTitle"/>
          </p:nvPr>
        </p:nvSpPr>
        <p:spPr>
          <a:xfrm>
            <a:off x="1078648" y="1824403"/>
            <a:ext cx="3201600" cy="85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0" name="Google Shape;1480;p36"/>
          <p:cNvSpPr/>
          <p:nvPr/>
        </p:nvSpPr>
        <p:spPr>
          <a:xfrm>
            <a:off x="849435" y="3006016"/>
            <a:ext cx="3580200" cy="157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36"/>
          <p:cNvSpPr txBox="1"/>
          <p:nvPr>
            <p:ph idx="3" type="title"/>
          </p:nvPr>
        </p:nvSpPr>
        <p:spPr>
          <a:xfrm>
            <a:off x="1038724" y="3160379"/>
            <a:ext cx="3201600" cy="47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82" name="Google Shape;1482;p36"/>
          <p:cNvSpPr txBox="1"/>
          <p:nvPr>
            <p:ph idx="4" type="subTitle"/>
          </p:nvPr>
        </p:nvSpPr>
        <p:spPr>
          <a:xfrm>
            <a:off x="1038724" y="3572894"/>
            <a:ext cx="3201600" cy="85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483" name="Google Shape;1483;p36"/>
          <p:cNvGrpSpPr/>
          <p:nvPr/>
        </p:nvGrpSpPr>
        <p:grpSpPr>
          <a:xfrm>
            <a:off x="-13" y="3455220"/>
            <a:ext cx="9142584" cy="1688125"/>
            <a:chOff x="410450" y="2958175"/>
            <a:chExt cx="1976775" cy="365000"/>
          </a:xfrm>
        </p:grpSpPr>
        <p:sp>
          <p:nvSpPr>
            <p:cNvPr id="1484" name="Google Shape;1484;p36"/>
            <p:cNvSpPr/>
            <p:nvPr/>
          </p:nvSpPr>
          <p:spPr>
            <a:xfrm>
              <a:off x="410750" y="3128425"/>
              <a:ext cx="850125" cy="190000"/>
            </a:xfrm>
            <a:custGeom>
              <a:rect b="b" l="l" r="r" t="t"/>
              <a:pathLst>
                <a:path extrusionOk="0" h="7600" w="34005">
                  <a:moveTo>
                    <a:pt x="6664" y="1"/>
                  </a:moveTo>
                  <a:cubicBezTo>
                    <a:pt x="4749" y="1"/>
                    <a:pt x="2976" y="280"/>
                    <a:pt x="1358" y="837"/>
                  </a:cubicBezTo>
                  <a:cubicBezTo>
                    <a:pt x="894" y="1003"/>
                    <a:pt x="429" y="1194"/>
                    <a:pt x="1" y="1420"/>
                  </a:cubicBezTo>
                  <a:lnTo>
                    <a:pt x="1" y="1479"/>
                  </a:lnTo>
                  <a:cubicBezTo>
                    <a:pt x="453" y="1253"/>
                    <a:pt x="906" y="1063"/>
                    <a:pt x="1382" y="896"/>
                  </a:cubicBezTo>
                  <a:cubicBezTo>
                    <a:pt x="2989" y="331"/>
                    <a:pt x="4751" y="50"/>
                    <a:pt x="6653" y="50"/>
                  </a:cubicBezTo>
                  <a:cubicBezTo>
                    <a:pt x="9120" y="50"/>
                    <a:pt x="11824" y="522"/>
                    <a:pt x="14741" y="1456"/>
                  </a:cubicBezTo>
                  <a:cubicBezTo>
                    <a:pt x="16919" y="2146"/>
                    <a:pt x="19063" y="3039"/>
                    <a:pt x="21146" y="3896"/>
                  </a:cubicBezTo>
                  <a:cubicBezTo>
                    <a:pt x="23206" y="4742"/>
                    <a:pt x="25313" y="5599"/>
                    <a:pt x="27456" y="6302"/>
                  </a:cubicBezTo>
                  <a:cubicBezTo>
                    <a:pt x="29528" y="6968"/>
                    <a:pt x="31493" y="7409"/>
                    <a:pt x="33338" y="7599"/>
                  </a:cubicBezTo>
                  <a:lnTo>
                    <a:pt x="34005" y="7599"/>
                  </a:lnTo>
                  <a:cubicBezTo>
                    <a:pt x="31981" y="7433"/>
                    <a:pt x="29814" y="6992"/>
                    <a:pt x="27492" y="6230"/>
                  </a:cubicBezTo>
                  <a:cubicBezTo>
                    <a:pt x="25349" y="5540"/>
                    <a:pt x="23230" y="4670"/>
                    <a:pt x="21182" y="3837"/>
                  </a:cubicBezTo>
                  <a:cubicBezTo>
                    <a:pt x="19098" y="2968"/>
                    <a:pt x="16931" y="2075"/>
                    <a:pt x="14752" y="1396"/>
                  </a:cubicBezTo>
                  <a:cubicBezTo>
                    <a:pt x="11836" y="464"/>
                    <a:pt x="9132" y="1"/>
                    <a:pt x="66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6"/>
            <p:cNvSpPr/>
            <p:nvPr/>
          </p:nvSpPr>
          <p:spPr>
            <a:xfrm>
              <a:off x="410450" y="3154025"/>
              <a:ext cx="704275" cy="164100"/>
            </a:xfrm>
            <a:custGeom>
              <a:rect b="b" l="l" r="r" t="t"/>
              <a:pathLst>
                <a:path extrusionOk="0" h="6564" w="28171">
                  <a:moveTo>
                    <a:pt x="6283" y="0"/>
                  </a:moveTo>
                  <a:cubicBezTo>
                    <a:pt x="4368" y="0"/>
                    <a:pt x="2595" y="280"/>
                    <a:pt x="977" y="836"/>
                  </a:cubicBezTo>
                  <a:cubicBezTo>
                    <a:pt x="656" y="956"/>
                    <a:pt x="322" y="1098"/>
                    <a:pt x="1" y="1229"/>
                  </a:cubicBezTo>
                  <a:lnTo>
                    <a:pt x="1" y="1289"/>
                  </a:lnTo>
                  <a:cubicBezTo>
                    <a:pt x="322" y="1134"/>
                    <a:pt x="656" y="1003"/>
                    <a:pt x="989" y="884"/>
                  </a:cubicBezTo>
                  <a:cubicBezTo>
                    <a:pt x="2607" y="334"/>
                    <a:pt x="4377" y="58"/>
                    <a:pt x="6286" y="58"/>
                  </a:cubicBezTo>
                  <a:cubicBezTo>
                    <a:pt x="8758" y="58"/>
                    <a:pt x="11462" y="522"/>
                    <a:pt x="14372" y="1456"/>
                  </a:cubicBezTo>
                  <a:cubicBezTo>
                    <a:pt x="16562" y="2158"/>
                    <a:pt x="18705" y="3051"/>
                    <a:pt x="20789" y="3896"/>
                  </a:cubicBezTo>
                  <a:cubicBezTo>
                    <a:pt x="22849" y="4742"/>
                    <a:pt x="24956" y="5611"/>
                    <a:pt x="27099" y="6301"/>
                  </a:cubicBezTo>
                  <a:cubicBezTo>
                    <a:pt x="27385" y="6397"/>
                    <a:pt x="27671" y="6480"/>
                    <a:pt x="27945" y="6563"/>
                  </a:cubicBezTo>
                  <a:lnTo>
                    <a:pt x="28171" y="6563"/>
                  </a:lnTo>
                  <a:cubicBezTo>
                    <a:pt x="27826" y="6468"/>
                    <a:pt x="27468" y="6349"/>
                    <a:pt x="27111" y="6230"/>
                  </a:cubicBezTo>
                  <a:cubicBezTo>
                    <a:pt x="24968" y="5551"/>
                    <a:pt x="22861" y="4670"/>
                    <a:pt x="20801" y="3837"/>
                  </a:cubicBezTo>
                  <a:cubicBezTo>
                    <a:pt x="18717" y="2968"/>
                    <a:pt x="16562" y="2075"/>
                    <a:pt x="14372" y="1396"/>
                  </a:cubicBezTo>
                  <a:cubicBezTo>
                    <a:pt x="11455" y="464"/>
                    <a:pt x="8751" y="0"/>
                    <a:pt x="6283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6"/>
            <p:cNvSpPr/>
            <p:nvPr/>
          </p:nvSpPr>
          <p:spPr>
            <a:xfrm>
              <a:off x="1442425" y="2958175"/>
              <a:ext cx="944200" cy="360250"/>
            </a:xfrm>
            <a:custGeom>
              <a:rect b="b" l="l" r="r" t="t"/>
              <a:pathLst>
                <a:path extrusionOk="0" h="14410" w="37768">
                  <a:moveTo>
                    <a:pt x="29211" y="0"/>
                  </a:moveTo>
                  <a:cubicBezTo>
                    <a:pt x="27667" y="0"/>
                    <a:pt x="26115" y="124"/>
                    <a:pt x="24575" y="372"/>
                  </a:cubicBezTo>
                  <a:cubicBezTo>
                    <a:pt x="20229" y="1062"/>
                    <a:pt x="16074" y="2741"/>
                    <a:pt x="12598" y="5206"/>
                  </a:cubicBezTo>
                  <a:cubicBezTo>
                    <a:pt x="11085" y="6277"/>
                    <a:pt x="9669" y="7516"/>
                    <a:pt x="8264" y="8706"/>
                  </a:cubicBezTo>
                  <a:cubicBezTo>
                    <a:pt x="5728" y="10897"/>
                    <a:pt x="3108" y="13147"/>
                    <a:pt x="1" y="14409"/>
                  </a:cubicBezTo>
                  <a:lnTo>
                    <a:pt x="167" y="14409"/>
                  </a:lnTo>
                  <a:cubicBezTo>
                    <a:pt x="3215" y="13147"/>
                    <a:pt x="5799" y="10909"/>
                    <a:pt x="8299" y="8754"/>
                  </a:cubicBezTo>
                  <a:cubicBezTo>
                    <a:pt x="9680" y="7563"/>
                    <a:pt x="11121" y="6313"/>
                    <a:pt x="12621" y="5253"/>
                  </a:cubicBezTo>
                  <a:cubicBezTo>
                    <a:pt x="16098" y="2801"/>
                    <a:pt x="20229" y="1122"/>
                    <a:pt x="24575" y="431"/>
                  </a:cubicBezTo>
                  <a:cubicBezTo>
                    <a:pt x="26103" y="189"/>
                    <a:pt x="27645" y="68"/>
                    <a:pt x="29178" y="68"/>
                  </a:cubicBezTo>
                  <a:cubicBezTo>
                    <a:pt x="32004" y="68"/>
                    <a:pt x="34802" y="478"/>
                    <a:pt x="37434" y="1289"/>
                  </a:cubicBezTo>
                  <a:cubicBezTo>
                    <a:pt x="37553" y="1336"/>
                    <a:pt x="37660" y="1372"/>
                    <a:pt x="37767" y="1396"/>
                  </a:cubicBezTo>
                  <a:lnTo>
                    <a:pt x="37767" y="1336"/>
                  </a:lnTo>
                  <a:cubicBezTo>
                    <a:pt x="37672" y="1312"/>
                    <a:pt x="37565" y="1265"/>
                    <a:pt x="37470" y="1229"/>
                  </a:cubicBezTo>
                  <a:cubicBezTo>
                    <a:pt x="34829" y="413"/>
                    <a:pt x="32034" y="0"/>
                    <a:pt x="2921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6"/>
            <p:cNvSpPr/>
            <p:nvPr/>
          </p:nvSpPr>
          <p:spPr>
            <a:xfrm>
              <a:off x="1485600" y="2984350"/>
              <a:ext cx="900725" cy="334075"/>
            </a:xfrm>
            <a:custGeom>
              <a:rect b="b" l="l" r="r" t="t"/>
              <a:pathLst>
                <a:path extrusionOk="0" h="13363" w="36029">
                  <a:moveTo>
                    <a:pt x="27099" y="1"/>
                  </a:moveTo>
                  <a:cubicBezTo>
                    <a:pt x="25554" y="1"/>
                    <a:pt x="24000" y="124"/>
                    <a:pt x="22455" y="373"/>
                  </a:cubicBezTo>
                  <a:cubicBezTo>
                    <a:pt x="18110" y="1051"/>
                    <a:pt x="13966" y="2730"/>
                    <a:pt x="10478" y="5207"/>
                  </a:cubicBezTo>
                  <a:cubicBezTo>
                    <a:pt x="8977" y="6278"/>
                    <a:pt x="7549" y="7516"/>
                    <a:pt x="6144" y="8707"/>
                  </a:cubicBezTo>
                  <a:cubicBezTo>
                    <a:pt x="4215" y="10374"/>
                    <a:pt x="2215" y="12100"/>
                    <a:pt x="0" y="13362"/>
                  </a:cubicBezTo>
                  <a:lnTo>
                    <a:pt x="119" y="13362"/>
                  </a:lnTo>
                  <a:cubicBezTo>
                    <a:pt x="2310" y="12100"/>
                    <a:pt x="4263" y="10398"/>
                    <a:pt x="6179" y="8743"/>
                  </a:cubicBezTo>
                  <a:cubicBezTo>
                    <a:pt x="7561" y="7552"/>
                    <a:pt x="9001" y="6302"/>
                    <a:pt x="10513" y="5242"/>
                  </a:cubicBezTo>
                  <a:cubicBezTo>
                    <a:pt x="13978" y="2790"/>
                    <a:pt x="18110" y="1111"/>
                    <a:pt x="22455" y="432"/>
                  </a:cubicBezTo>
                  <a:cubicBezTo>
                    <a:pt x="23988" y="189"/>
                    <a:pt x="25530" y="69"/>
                    <a:pt x="27063" y="69"/>
                  </a:cubicBezTo>
                  <a:cubicBezTo>
                    <a:pt x="29889" y="69"/>
                    <a:pt x="32682" y="479"/>
                    <a:pt x="35314" y="1289"/>
                  </a:cubicBezTo>
                  <a:cubicBezTo>
                    <a:pt x="35552" y="1361"/>
                    <a:pt x="35790" y="1432"/>
                    <a:pt x="36028" y="1528"/>
                  </a:cubicBezTo>
                  <a:lnTo>
                    <a:pt x="36028" y="1468"/>
                  </a:lnTo>
                  <a:cubicBezTo>
                    <a:pt x="35826" y="1397"/>
                    <a:pt x="35588" y="1301"/>
                    <a:pt x="35350" y="1230"/>
                  </a:cubicBezTo>
                  <a:cubicBezTo>
                    <a:pt x="32717" y="414"/>
                    <a:pt x="29925" y="1"/>
                    <a:pt x="2709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6"/>
            <p:cNvSpPr/>
            <p:nvPr/>
          </p:nvSpPr>
          <p:spPr>
            <a:xfrm>
              <a:off x="410450" y="3180200"/>
              <a:ext cx="616475" cy="137925"/>
            </a:xfrm>
            <a:custGeom>
              <a:rect b="b" l="l" r="r" t="t"/>
              <a:pathLst>
                <a:path extrusionOk="0" h="5517" w="24659">
                  <a:moveTo>
                    <a:pt x="5912" y="0"/>
                  </a:moveTo>
                  <a:cubicBezTo>
                    <a:pt x="3993" y="0"/>
                    <a:pt x="2217" y="280"/>
                    <a:pt x="596" y="837"/>
                  </a:cubicBezTo>
                  <a:cubicBezTo>
                    <a:pt x="406" y="897"/>
                    <a:pt x="203" y="980"/>
                    <a:pt x="1" y="1063"/>
                  </a:cubicBezTo>
                  <a:lnTo>
                    <a:pt x="1" y="1123"/>
                  </a:lnTo>
                  <a:cubicBezTo>
                    <a:pt x="191" y="1028"/>
                    <a:pt x="406" y="956"/>
                    <a:pt x="608" y="885"/>
                  </a:cubicBezTo>
                  <a:cubicBezTo>
                    <a:pt x="2239" y="332"/>
                    <a:pt x="4016" y="54"/>
                    <a:pt x="5932" y="54"/>
                  </a:cubicBezTo>
                  <a:cubicBezTo>
                    <a:pt x="8394" y="54"/>
                    <a:pt x="11085" y="514"/>
                    <a:pt x="13991" y="1444"/>
                  </a:cubicBezTo>
                  <a:cubicBezTo>
                    <a:pt x="16181" y="2147"/>
                    <a:pt x="18324" y="3040"/>
                    <a:pt x="20408" y="3885"/>
                  </a:cubicBezTo>
                  <a:cubicBezTo>
                    <a:pt x="21742" y="4445"/>
                    <a:pt x="23099" y="5004"/>
                    <a:pt x="24480" y="5516"/>
                  </a:cubicBezTo>
                  <a:lnTo>
                    <a:pt x="24659" y="5516"/>
                  </a:lnTo>
                  <a:cubicBezTo>
                    <a:pt x="23230" y="4969"/>
                    <a:pt x="21801" y="4397"/>
                    <a:pt x="20420" y="3826"/>
                  </a:cubicBezTo>
                  <a:cubicBezTo>
                    <a:pt x="18336" y="2968"/>
                    <a:pt x="16181" y="2075"/>
                    <a:pt x="13991" y="1385"/>
                  </a:cubicBezTo>
                  <a:cubicBezTo>
                    <a:pt x="11078" y="461"/>
                    <a:pt x="8377" y="0"/>
                    <a:pt x="5912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6"/>
            <p:cNvSpPr/>
            <p:nvPr/>
          </p:nvSpPr>
          <p:spPr>
            <a:xfrm>
              <a:off x="1517150" y="3010250"/>
              <a:ext cx="869775" cy="308475"/>
            </a:xfrm>
            <a:custGeom>
              <a:rect b="b" l="l" r="r" t="t"/>
              <a:pathLst>
                <a:path extrusionOk="0" h="12339" w="34791">
                  <a:moveTo>
                    <a:pt x="25465" y="1"/>
                  </a:moveTo>
                  <a:cubicBezTo>
                    <a:pt x="23922" y="1"/>
                    <a:pt x="22368" y="124"/>
                    <a:pt x="20824" y="372"/>
                  </a:cubicBezTo>
                  <a:cubicBezTo>
                    <a:pt x="16478" y="1063"/>
                    <a:pt x="12323" y="2742"/>
                    <a:pt x="8847" y="5206"/>
                  </a:cubicBezTo>
                  <a:cubicBezTo>
                    <a:pt x="7346" y="6278"/>
                    <a:pt x="5918" y="7516"/>
                    <a:pt x="4513" y="8707"/>
                  </a:cubicBezTo>
                  <a:cubicBezTo>
                    <a:pt x="3060" y="9957"/>
                    <a:pt x="1584" y="11243"/>
                    <a:pt x="0" y="12338"/>
                  </a:cubicBezTo>
                  <a:lnTo>
                    <a:pt x="107" y="12338"/>
                  </a:lnTo>
                  <a:cubicBezTo>
                    <a:pt x="1655" y="11255"/>
                    <a:pt x="3120" y="10005"/>
                    <a:pt x="4548" y="8766"/>
                  </a:cubicBezTo>
                  <a:cubicBezTo>
                    <a:pt x="5929" y="7576"/>
                    <a:pt x="7370" y="6326"/>
                    <a:pt x="8870" y="5266"/>
                  </a:cubicBezTo>
                  <a:cubicBezTo>
                    <a:pt x="12347" y="2813"/>
                    <a:pt x="16478" y="1134"/>
                    <a:pt x="20824" y="444"/>
                  </a:cubicBezTo>
                  <a:cubicBezTo>
                    <a:pt x="22341" y="207"/>
                    <a:pt x="23871" y="89"/>
                    <a:pt x="25393" y="89"/>
                  </a:cubicBezTo>
                  <a:cubicBezTo>
                    <a:pt x="28231" y="89"/>
                    <a:pt x="31040" y="499"/>
                    <a:pt x="33683" y="1313"/>
                  </a:cubicBezTo>
                  <a:cubicBezTo>
                    <a:pt x="34052" y="1432"/>
                    <a:pt x="34409" y="1563"/>
                    <a:pt x="34790" y="1694"/>
                  </a:cubicBezTo>
                  <a:lnTo>
                    <a:pt x="34790" y="1635"/>
                  </a:lnTo>
                  <a:cubicBezTo>
                    <a:pt x="34433" y="1480"/>
                    <a:pt x="34076" y="1337"/>
                    <a:pt x="33719" y="1230"/>
                  </a:cubicBezTo>
                  <a:cubicBezTo>
                    <a:pt x="31078" y="414"/>
                    <a:pt x="28288" y="1"/>
                    <a:pt x="25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6"/>
            <p:cNvSpPr/>
            <p:nvPr/>
          </p:nvSpPr>
          <p:spPr>
            <a:xfrm>
              <a:off x="410450" y="3206125"/>
              <a:ext cx="540275" cy="112300"/>
            </a:xfrm>
            <a:custGeom>
              <a:rect b="b" l="l" r="r" t="t"/>
              <a:pathLst>
                <a:path extrusionOk="0" h="4492" w="21611">
                  <a:moveTo>
                    <a:pt x="5509" y="0"/>
                  </a:moveTo>
                  <a:cubicBezTo>
                    <a:pt x="3594" y="0"/>
                    <a:pt x="1821" y="279"/>
                    <a:pt x="203" y="836"/>
                  </a:cubicBezTo>
                  <a:cubicBezTo>
                    <a:pt x="144" y="872"/>
                    <a:pt x="60" y="884"/>
                    <a:pt x="1" y="919"/>
                  </a:cubicBezTo>
                  <a:lnTo>
                    <a:pt x="1" y="979"/>
                  </a:lnTo>
                  <a:lnTo>
                    <a:pt x="215" y="884"/>
                  </a:lnTo>
                  <a:cubicBezTo>
                    <a:pt x="1844" y="334"/>
                    <a:pt x="3615" y="57"/>
                    <a:pt x="5522" y="57"/>
                  </a:cubicBezTo>
                  <a:cubicBezTo>
                    <a:pt x="7991" y="57"/>
                    <a:pt x="10688" y="521"/>
                    <a:pt x="13598" y="1455"/>
                  </a:cubicBezTo>
                  <a:cubicBezTo>
                    <a:pt x="15788" y="2158"/>
                    <a:pt x="17932" y="3051"/>
                    <a:pt x="20015" y="3896"/>
                  </a:cubicBezTo>
                  <a:cubicBezTo>
                    <a:pt x="20491" y="4086"/>
                    <a:pt x="20968" y="4277"/>
                    <a:pt x="21444" y="4491"/>
                  </a:cubicBezTo>
                  <a:lnTo>
                    <a:pt x="21611" y="4491"/>
                  </a:lnTo>
                  <a:cubicBezTo>
                    <a:pt x="21087" y="4277"/>
                    <a:pt x="20551" y="4063"/>
                    <a:pt x="20027" y="3836"/>
                  </a:cubicBezTo>
                  <a:cubicBezTo>
                    <a:pt x="17943" y="2967"/>
                    <a:pt x="15788" y="2074"/>
                    <a:pt x="13598" y="1396"/>
                  </a:cubicBezTo>
                  <a:cubicBezTo>
                    <a:pt x="10682" y="464"/>
                    <a:pt x="7977" y="0"/>
                    <a:pt x="550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6"/>
            <p:cNvSpPr/>
            <p:nvPr/>
          </p:nvSpPr>
          <p:spPr>
            <a:xfrm>
              <a:off x="1543050" y="3036450"/>
              <a:ext cx="844175" cy="282275"/>
            </a:xfrm>
            <a:custGeom>
              <a:rect b="b" l="l" r="r" t="t"/>
              <a:pathLst>
                <a:path extrusionOk="0" h="11291" w="33767">
                  <a:moveTo>
                    <a:pt x="24042" y="1"/>
                  </a:moveTo>
                  <a:cubicBezTo>
                    <a:pt x="22499" y="1"/>
                    <a:pt x="20947" y="124"/>
                    <a:pt x="19407" y="372"/>
                  </a:cubicBezTo>
                  <a:cubicBezTo>
                    <a:pt x="15061" y="1051"/>
                    <a:pt x="10906" y="2730"/>
                    <a:pt x="7430" y="5206"/>
                  </a:cubicBezTo>
                  <a:cubicBezTo>
                    <a:pt x="5917" y="6278"/>
                    <a:pt x="4489" y="7516"/>
                    <a:pt x="3096" y="8707"/>
                  </a:cubicBezTo>
                  <a:cubicBezTo>
                    <a:pt x="2084" y="9564"/>
                    <a:pt x="1060" y="10457"/>
                    <a:pt x="0" y="11290"/>
                  </a:cubicBezTo>
                  <a:lnTo>
                    <a:pt x="107" y="11290"/>
                  </a:lnTo>
                  <a:cubicBezTo>
                    <a:pt x="1143" y="10469"/>
                    <a:pt x="2155" y="9611"/>
                    <a:pt x="3131" y="8766"/>
                  </a:cubicBezTo>
                  <a:cubicBezTo>
                    <a:pt x="4524" y="7575"/>
                    <a:pt x="5965" y="6325"/>
                    <a:pt x="7465" y="5266"/>
                  </a:cubicBezTo>
                  <a:cubicBezTo>
                    <a:pt x="10942" y="2813"/>
                    <a:pt x="15073" y="1122"/>
                    <a:pt x="19419" y="444"/>
                  </a:cubicBezTo>
                  <a:cubicBezTo>
                    <a:pt x="20947" y="201"/>
                    <a:pt x="22489" y="80"/>
                    <a:pt x="24021" y="80"/>
                  </a:cubicBezTo>
                  <a:cubicBezTo>
                    <a:pt x="26848" y="80"/>
                    <a:pt x="29645" y="490"/>
                    <a:pt x="32278" y="1301"/>
                  </a:cubicBezTo>
                  <a:cubicBezTo>
                    <a:pt x="32790" y="1456"/>
                    <a:pt x="33278" y="1634"/>
                    <a:pt x="33766" y="1837"/>
                  </a:cubicBezTo>
                  <a:lnTo>
                    <a:pt x="33766" y="1777"/>
                  </a:lnTo>
                  <a:cubicBezTo>
                    <a:pt x="33278" y="1563"/>
                    <a:pt x="32790" y="1372"/>
                    <a:pt x="32290" y="1229"/>
                  </a:cubicBezTo>
                  <a:cubicBezTo>
                    <a:pt x="29657" y="413"/>
                    <a:pt x="26865" y="1"/>
                    <a:pt x="2404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6"/>
            <p:cNvSpPr/>
            <p:nvPr/>
          </p:nvSpPr>
          <p:spPr>
            <a:xfrm>
              <a:off x="410750" y="3232250"/>
              <a:ext cx="467650" cy="86175"/>
            </a:xfrm>
            <a:custGeom>
              <a:rect b="b" l="l" r="r" t="t"/>
              <a:pathLst>
                <a:path extrusionOk="0" h="3447" w="18706">
                  <a:moveTo>
                    <a:pt x="5165" y="1"/>
                  </a:moveTo>
                  <a:cubicBezTo>
                    <a:pt x="3307" y="1"/>
                    <a:pt x="1582" y="264"/>
                    <a:pt x="1" y="791"/>
                  </a:cubicBezTo>
                  <a:lnTo>
                    <a:pt x="1" y="851"/>
                  </a:lnTo>
                  <a:cubicBezTo>
                    <a:pt x="1582" y="323"/>
                    <a:pt x="3307" y="60"/>
                    <a:pt x="5164" y="60"/>
                  </a:cubicBezTo>
                  <a:cubicBezTo>
                    <a:pt x="7625" y="60"/>
                    <a:pt x="10318" y="523"/>
                    <a:pt x="13217" y="1446"/>
                  </a:cubicBezTo>
                  <a:cubicBezTo>
                    <a:pt x="15014" y="2029"/>
                    <a:pt x="16800" y="2732"/>
                    <a:pt x="18551" y="3446"/>
                  </a:cubicBezTo>
                  <a:lnTo>
                    <a:pt x="18705" y="3446"/>
                  </a:lnTo>
                  <a:cubicBezTo>
                    <a:pt x="16919" y="2720"/>
                    <a:pt x="15086" y="1982"/>
                    <a:pt x="13228" y="1387"/>
                  </a:cubicBezTo>
                  <a:cubicBezTo>
                    <a:pt x="10323" y="463"/>
                    <a:pt x="7627" y="1"/>
                    <a:pt x="51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6"/>
            <p:cNvSpPr/>
            <p:nvPr/>
          </p:nvSpPr>
          <p:spPr>
            <a:xfrm>
              <a:off x="1565650" y="3062350"/>
              <a:ext cx="821275" cy="256075"/>
            </a:xfrm>
            <a:custGeom>
              <a:rect b="b" l="l" r="r" t="t"/>
              <a:pathLst>
                <a:path extrusionOk="0" h="10243" w="32851">
                  <a:moveTo>
                    <a:pt x="22751" y="0"/>
                  </a:moveTo>
                  <a:cubicBezTo>
                    <a:pt x="21208" y="0"/>
                    <a:pt x="19655" y="124"/>
                    <a:pt x="18110" y="372"/>
                  </a:cubicBezTo>
                  <a:cubicBezTo>
                    <a:pt x="13765" y="1063"/>
                    <a:pt x="9621" y="2741"/>
                    <a:pt x="6133" y="5206"/>
                  </a:cubicBezTo>
                  <a:cubicBezTo>
                    <a:pt x="4632" y="6278"/>
                    <a:pt x="3204" y="7516"/>
                    <a:pt x="1799" y="8706"/>
                  </a:cubicBezTo>
                  <a:cubicBezTo>
                    <a:pt x="1203" y="9230"/>
                    <a:pt x="608" y="9730"/>
                    <a:pt x="1" y="10242"/>
                  </a:cubicBezTo>
                  <a:lnTo>
                    <a:pt x="96" y="10242"/>
                  </a:lnTo>
                  <a:cubicBezTo>
                    <a:pt x="691" y="9754"/>
                    <a:pt x="1263" y="9242"/>
                    <a:pt x="1846" y="8754"/>
                  </a:cubicBezTo>
                  <a:cubicBezTo>
                    <a:pt x="3227" y="7563"/>
                    <a:pt x="4680" y="6313"/>
                    <a:pt x="6180" y="5254"/>
                  </a:cubicBezTo>
                  <a:cubicBezTo>
                    <a:pt x="9645" y="2801"/>
                    <a:pt x="13788" y="1122"/>
                    <a:pt x="18134" y="432"/>
                  </a:cubicBezTo>
                  <a:cubicBezTo>
                    <a:pt x="19662" y="189"/>
                    <a:pt x="21202" y="68"/>
                    <a:pt x="22734" y="68"/>
                  </a:cubicBezTo>
                  <a:cubicBezTo>
                    <a:pt x="25557" y="68"/>
                    <a:pt x="28353" y="478"/>
                    <a:pt x="30993" y="1289"/>
                  </a:cubicBezTo>
                  <a:cubicBezTo>
                    <a:pt x="31624" y="1491"/>
                    <a:pt x="32255" y="1729"/>
                    <a:pt x="32850" y="1991"/>
                  </a:cubicBezTo>
                  <a:lnTo>
                    <a:pt x="32850" y="1932"/>
                  </a:lnTo>
                  <a:cubicBezTo>
                    <a:pt x="32255" y="1658"/>
                    <a:pt x="31648" y="1432"/>
                    <a:pt x="31005" y="1229"/>
                  </a:cubicBezTo>
                  <a:cubicBezTo>
                    <a:pt x="28364" y="413"/>
                    <a:pt x="25574" y="0"/>
                    <a:pt x="2275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6"/>
            <p:cNvSpPr/>
            <p:nvPr/>
          </p:nvSpPr>
          <p:spPr>
            <a:xfrm>
              <a:off x="411050" y="3257825"/>
              <a:ext cx="392625" cy="60300"/>
            </a:xfrm>
            <a:custGeom>
              <a:rect b="b" l="l" r="r" t="t"/>
              <a:pathLst>
                <a:path extrusionOk="0" h="2412" w="15705">
                  <a:moveTo>
                    <a:pt x="4749" y="0"/>
                  </a:moveTo>
                  <a:cubicBezTo>
                    <a:pt x="3053" y="0"/>
                    <a:pt x="1469" y="220"/>
                    <a:pt x="1" y="661"/>
                  </a:cubicBezTo>
                  <a:lnTo>
                    <a:pt x="1" y="721"/>
                  </a:lnTo>
                  <a:cubicBezTo>
                    <a:pt x="1461" y="284"/>
                    <a:pt x="3043" y="65"/>
                    <a:pt x="4737" y="65"/>
                  </a:cubicBezTo>
                  <a:cubicBezTo>
                    <a:pt x="7201" y="65"/>
                    <a:pt x="9903" y="528"/>
                    <a:pt x="12824" y="1459"/>
                  </a:cubicBezTo>
                  <a:cubicBezTo>
                    <a:pt x="13728" y="1733"/>
                    <a:pt x="14621" y="2066"/>
                    <a:pt x="15526" y="2411"/>
                  </a:cubicBezTo>
                  <a:lnTo>
                    <a:pt x="15705" y="2411"/>
                  </a:lnTo>
                  <a:cubicBezTo>
                    <a:pt x="14752" y="2054"/>
                    <a:pt x="13800" y="1697"/>
                    <a:pt x="12847" y="1399"/>
                  </a:cubicBezTo>
                  <a:cubicBezTo>
                    <a:pt x="9924" y="467"/>
                    <a:pt x="7219" y="0"/>
                    <a:pt x="474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6"/>
            <p:cNvSpPr/>
            <p:nvPr/>
          </p:nvSpPr>
          <p:spPr>
            <a:xfrm>
              <a:off x="411050" y="3284275"/>
              <a:ext cx="309300" cy="34150"/>
            </a:xfrm>
            <a:custGeom>
              <a:rect b="b" l="l" r="r" t="t"/>
              <a:pathLst>
                <a:path extrusionOk="0" h="1366" w="12372">
                  <a:moveTo>
                    <a:pt x="4378" y="0"/>
                  </a:moveTo>
                  <a:cubicBezTo>
                    <a:pt x="2824" y="0"/>
                    <a:pt x="1362" y="185"/>
                    <a:pt x="1" y="556"/>
                  </a:cubicBezTo>
                  <a:lnTo>
                    <a:pt x="1" y="615"/>
                  </a:lnTo>
                  <a:cubicBezTo>
                    <a:pt x="1362" y="248"/>
                    <a:pt x="2823" y="63"/>
                    <a:pt x="4380" y="63"/>
                  </a:cubicBezTo>
                  <a:cubicBezTo>
                    <a:pt x="6758" y="63"/>
                    <a:pt x="9357" y="495"/>
                    <a:pt x="12157" y="1365"/>
                  </a:cubicBezTo>
                  <a:lnTo>
                    <a:pt x="12371" y="1365"/>
                  </a:lnTo>
                  <a:cubicBezTo>
                    <a:pt x="9491" y="456"/>
                    <a:pt x="6819" y="0"/>
                    <a:pt x="437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6"/>
            <p:cNvSpPr/>
            <p:nvPr/>
          </p:nvSpPr>
          <p:spPr>
            <a:xfrm>
              <a:off x="1586500" y="3088175"/>
              <a:ext cx="800125" cy="230250"/>
            </a:xfrm>
            <a:custGeom>
              <a:rect b="b" l="l" r="r" t="t"/>
              <a:pathLst>
                <a:path extrusionOk="0" h="9210" w="32005">
                  <a:moveTo>
                    <a:pt x="21497" y="0"/>
                  </a:moveTo>
                  <a:cubicBezTo>
                    <a:pt x="19965" y="0"/>
                    <a:pt x="18424" y="121"/>
                    <a:pt x="16895" y="363"/>
                  </a:cubicBezTo>
                  <a:cubicBezTo>
                    <a:pt x="12550" y="1065"/>
                    <a:pt x="8394" y="2732"/>
                    <a:pt x="4918" y="5209"/>
                  </a:cubicBezTo>
                  <a:cubicBezTo>
                    <a:pt x="3406" y="6280"/>
                    <a:pt x="1977" y="7507"/>
                    <a:pt x="584" y="8697"/>
                  </a:cubicBezTo>
                  <a:cubicBezTo>
                    <a:pt x="381" y="8876"/>
                    <a:pt x="191" y="9031"/>
                    <a:pt x="0" y="9209"/>
                  </a:cubicBezTo>
                  <a:lnTo>
                    <a:pt x="96" y="9209"/>
                  </a:lnTo>
                  <a:cubicBezTo>
                    <a:pt x="274" y="9055"/>
                    <a:pt x="453" y="8900"/>
                    <a:pt x="608" y="8745"/>
                  </a:cubicBezTo>
                  <a:cubicBezTo>
                    <a:pt x="2001" y="7554"/>
                    <a:pt x="3441" y="6304"/>
                    <a:pt x="4941" y="5245"/>
                  </a:cubicBezTo>
                  <a:cubicBezTo>
                    <a:pt x="8406" y="2792"/>
                    <a:pt x="12550" y="1113"/>
                    <a:pt x="16895" y="422"/>
                  </a:cubicBezTo>
                  <a:cubicBezTo>
                    <a:pt x="18412" y="186"/>
                    <a:pt x="19942" y="68"/>
                    <a:pt x="21464" y="68"/>
                  </a:cubicBezTo>
                  <a:cubicBezTo>
                    <a:pt x="24302" y="68"/>
                    <a:pt x="27111" y="478"/>
                    <a:pt x="29754" y="1292"/>
                  </a:cubicBezTo>
                  <a:cubicBezTo>
                    <a:pt x="30528" y="1530"/>
                    <a:pt x="31290" y="1827"/>
                    <a:pt x="32004" y="2149"/>
                  </a:cubicBezTo>
                  <a:lnTo>
                    <a:pt x="32004" y="2089"/>
                  </a:lnTo>
                  <a:cubicBezTo>
                    <a:pt x="31314" y="1768"/>
                    <a:pt x="30564" y="1470"/>
                    <a:pt x="29778" y="1232"/>
                  </a:cubicBezTo>
                  <a:cubicBezTo>
                    <a:pt x="27135" y="413"/>
                    <a:pt x="24331" y="0"/>
                    <a:pt x="2149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6"/>
            <p:cNvSpPr/>
            <p:nvPr/>
          </p:nvSpPr>
          <p:spPr>
            <a:xfrm>
              <a:off x="425625" y="3310350"/>
              <a:ext cx="178625" cy="8075"/>
            </a:xfrm>
            <a:custGeom>
              <a:rect b="b" l="l" r="r" t="t"/>
              <a:pathLst>
                <a:path extrusionOk="0" h="323" w="7145">
                  <a:moveTo>
                    <a:pt x="3412" y="1"/>
                  </a:moveTo>
                  <a:cubicBezTo>
                    <a:pt x="2218" y="1"/>
                    <a:pt x="1078" y="108"/>
                    <a:pt x="1" y="322"/>
                  </a:cubicBezTo>
                  <a:lnTo>
                    <a:pt x="346" y="322"/>
                  </a:lnTo>
                  <a:cubicBezTo>
                    <a:pt x="1328" y="144"/>
                    <a:pt x="2355" y="54"/>
                    <a:pt x="3425" y="54"/>
                  </a:cubicBezTo>
                  <a:cubicBezTo>
                    <a:pt x="4496" y="54"/>
                    <a:pt x="5609" y="144"/>
                    <a:pt x="6764" y="322"/>
                  </a:cubicBezTo>
                  <a:lnTo>
                    <a:pt x="7145" y="322"/>
                  </a:lnTo>
                  <a:cubicBezTo>
                    <a:pt x="5853" y="108"/>
                    <a:pt x="4606" y="1"/>
                    <a:pt x="341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6"/>
            <p:cNvSpPr/>
            <p:nvPr/>
          </p:nvSpPr>
          <p:spPr>
            <a:xfrm>
              <a:off x="1607325" y="3114150"/>
              <a:ext cx="779600" cy="204575"/>
            </a:xfrm>
            <a:custGeom>
              <a:rect b="b" l="l" r="r" t="t"/>
              <a:pathLst>
                <a:path extrusionOk="0" h="8183" w="31184">
                  <a:moveTo>
                    <a:pt x="20328" y="0"/>
                  </a:moveTo>
                  <a:cubicBezTo>
                    <a:pt x="18785" y="0"/>
                    <a:pt x="17233" y="123"/>
                    <a:pt x="15693" y="372"/>
                  </a:cubicBezTo>
                  <a:cubicBezTo>
                    <a:pt x="11347" y="1050"/>
                    <a:pt x="7192" y="2741"/>
                    <a:pt x="3704" y="5206"/>
                  </a:cubicBezTo>
                  <a:cubicBezTo>
                    <a:pt x="2430" y="6111"/>
                    <a:pt x="1191" y="7146"/>
                    <a:pt x="1" y="8182"/>
                  </a:cubicBezTo>
                  <a:lnTo>
                    <a:pt x="96" y="8182"/>
                  </a:lnTo>
                  <a:cubicBezTo>
                    <a:pt x="1263" y="7170"/>
                    <a:pt x="2489" y="6158"/>
                    <a:pt x="3739" y="5265"/>
                  </a:cubicBezTo>
                  <a:cubicBezTo>
                    <a:pt x="7204" y="2812"/>
                    <a:pt x="11347" y="1134"/>
                    <a:pt x="15693" y="443"/>
                  </a:cubicBezTo>
                  <a:cubicBezTo>
                    <a:pt x="17210" y="206"/>
                    <a:pt x="18739" y="88"/>
                    <a:pt x="20259" y="88"/>
                  </a:cubicBezTo>
                  <a:cubicBezTo>
                    <a:pt x="23094" y="88"/>
                    <a:pt x="25901" y="499"/>
                    <a:pt x="28552" y="1312"/>
                  </a:cubicBezTo>
                  <a:cubicBezTo>
                    <a:pt x="29469" y="1586"/>
                    <a:pt x="30350" y="1943"/>
                    <a:pt x="31183" y="2360"/>
                  </a:cubicBezTo>
                  <a:lnTo>
                    <a:pt x="31183" y="2301"/>
                  </a:lnTo>
                  <a:cubicBezTo>
                    <a:pt x="30362" y="1872"/>
                    <a:pt x="29481" y="1515"/>
                    <a:pt x="28576" y="1229"/>
                  </a:cubicBezTo>
                  <a:cubicBezTo>
                    <a:pt x="25943" y="413"/>
                    <a:pt x="23151" y="0"/>
                    <a:pt x="2032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6"/>
            <p:cNvSpPr/>
            <p:nvPr/>
          </p:nvSpPr>
          <p:spPr>
            <a:xfrm>
              <a:off x="1628475" y="3140250"/>
              <a:ext cx="758450" cy="178475"/>
            </a:xfrm>
            <a:custGeom>
              <a:rect b="b" l="l" r="r" t="t"/>
              <a:pathLst>
                <a:path extrusionOk="0" h="7139" w="30338">
                  <a:moveTo>
                    <a:pt x="19056" y="1"/>
                  </a:moveTo>
                  <a:cubicBezTo>
                    <a:pt x="17524" y="1"/>
                    <a:pt x="15983" y="121"/>
                    <a:pt x="14454" y="364"/>
                  </a:cubicBezTo>
                  <a:cubicBezTo>
                    <a:pt x="10109" y="1054"/>
                    <a:pt x="5953" y="2733"/>
                    <a:pt x="2477" y="5209"/>
                  </a:cubicBezTo>
                  <a:cubicBezTo>
                    <a:pt x="1631" y="5805"/>
                    <a:pt x="810" y="6471"/>
                    <a:pt x="0" y="7138"/>
                  </a:cubicBezTo>
                  <a:lnTo>
                    <a:pt x="95" y="7138"/>
                  </a:lnTo>
                  <a:cubicBezTo>
                    <a:pt x="881" y="6483"/>
                    <a:pt x="1679" y="5840"/>
                    <a:pt x="2524" y="5245"/>
                  </a:cubicBezTo>
                  <a:cubicBezTo>
                    <a:pt x="5989" y="2792"/>
                    <a:pt x="10120" y="1114"/>
                    <a:pt x="14466" y="423"/>
                  </a:cubicBezTo>
                  <a:cubicBezTo>
                    <a:pt x="15983" y="186"/>
                    <a:pt x="17513" y="68"/>
                    <a:pt x="19035" y="68"/>
                  </a:cubicBezTo>
                  <a:cubicBezTo>
                    <a:pt x="21873" y="68"/>
                    <a:pt x="24682" y="478"/>
                    <a:pt x="27325" y="1292"/>
                  </a:cubicBezTo>
                  <a:cubicBezTo>
                    <a:pt x="28385" y="1614"/>
                    <a:pt x="29397" y="2030"/>
                    <a:pt x="30337" y="2542"/>
                  </a:cubicBezTo>
                  <a:lnTo>
                    <a:pt x="30337" y="2471"/>
                  </a:lnTo>
                  <a:cubicBezTo>
                    <a:pt x="29397" y="1971"/>
                    <a:pt x="28397" y="1554"/>
                    <a:pt x="27349" y="1233"/>
                  </a:cubicBezTo>
                  <a:cubicBezTo>
                    <a:pt x="24698" y="413"/>
                    <a:pt x="21891" y="1"/>
                    <a:pt x="1905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6"/>
            <p:cNvSpPr/>
            <p:nvPr/>
          </p:nvSpPr>
          <p:spPr>
            <a:xfrm>
              <a:off x="1651075" y="3166225"/>
              <a:ext cx="736150" cy="152500"/>
            </a:xfrm>
            <a:custGeom>
              <a:rect b="b" l="l" r="r" t="t"/>
              <a:pathLst>
                <a:path extrusionOk="0" h="6100" w="29446">
                  <a:moveTo>
                    <a:pt x="17816" y="1"/>
                  </a:moveTo>
                  <a:cubicBezTo>
                    <a:pt x="16273" y="1"/>
                    <a:pt x="14721" y="124"/>
                    <a:pt x="13181" y="372"/>
                  </a:cubicBezTo>
                  <a:cubicBezTo>
                    <a:pt x="8835" y="1051"/>
                    <a:pt x="4680" y="2742"/>
                    <a:pt x="1192" y="5206"/>
                  </a:cubicBezTo>
                  <a:cubicBezTo>
                    <a:pt x="799" y="5492"/>
                    <a:pt x="394" y="5790"/>
                    <a:pt x="1" y="6099"/>
                  </a:cubicBezTo>
                  <a:lnTo>
                    <a:pt x="108" y="6099"/>
                  </a:lnTo>
                  <a:cubicBezTo>
                    <a:pt x="477" y="5813"/>
                    <a:pt x="858" y="5516"/>
                    <a:pt x="1239" y="5254"/>
                  </a:cubicBezTo>
                  <a:cubicBezTo>
                    <a:pt x="4716" y="2801"/>
                    <a:pt x="8847" y="1110"/>
                    <a:pt x="13193" y="432"/>
                  </a:cubicBezTo>
                  <a:cubicBezTo>
                    <a:pt x="14721" y="189"/>
                    <a:pt x="16263" y="68"/>
                    <a:pt x="17795" y="68"/>
                  </a:cubicBezTo>
                  <a:cubicBezTo>
                    <a:pt x="20622" y="68"/>
                    <a:pt x="23419" y="479"/>
                    <a:pt x="26052" y="1289"/>
                  </a:cubicBezTo>
                  <a:cubicBezTo>
                    <a:pt x="27242" y="1670"/>
                    <a:pt x="28385" y="2158"/>
                    <a:pt x="29445" y="2742"/>
                  </a:cubicBezTo>
                  <a:lnTo>
                    <a:pt x="29445" y="2682"/>
                  </a:lnTo>
                  <a:cubicBezTo>
                    <a:pt x="28385" y="2099"/>
                    <a:pt x="27254" y="1611"/>
                    <a:pt x="26064" y="1230"/>
                  </a:cubicBezTo>
                  <a:cubicBezTo>
                    <a:pt x="23431" y="414"/>
                    <a:pt x="20639" y="1"/>
                    <a:pt x="178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6"/>
            <p:cNvSpPr/>
            <p:nvPr/>
          </p:nvSpPr>
          <p:spPr>
            <a:xfrm>
              <a:off x="1676400" y="3192350"/>
              <a:ext cx="709925" cy="126375"/>
            </a:xfrm>
            <a:custGeom>
              <a:rect b="b" l="l" r="r" t="t"/>
              <a:pathLst>
                <a:path extrusionOk="0" h="5055" w="28397">
                  <a:moveTo>
                    <a:pt x="16377" y="0"/>
                  </a:moveTo>
                  <a:cubicBezTo>
                    <a:pt x="14845" y="0"/>
                    <a:pt x="13304" y="121"/>
                    <a:pt x="11775" y="363"/>
                  </a:cubicBezTo>
                  <a:cubicBezTo>
                    <a:pt x="7501" y="1054"/>
                    <a:pt x="3441" y="2661"/>
                    <a:pt x="0" y="5054"/>
                  </a:cubicBezTo>
                  <a:lnTo>
                    <a:pt x="107" y="5054"/>
                  </a:lnTo>
                  <a:cubicBezTo>
                    <a:pt x="3512" y="2709"/>
                    <a:pt x="7549" y="1113"/>
                    <a:pt x="11775" y="446"/>
                  </a:cubicBezTo>
                  <a:cubicBezTo>
                    <a:pt x="13303" y="204"/>
                    <a:pt x="14845" y="83"/>
                    <a:pt x="16378" y="83"/>
                  </a:cubicBezTo>
                  <a:cubicBezTo>
                    <a:pt x="19204" y="83"/>
                    <a:pt x="22002" y="493"/>
                    <a:pt x="24634" y="1304"/>
                  </a:cubicBezTo>
                  <a:cubicBezTo>
                    <a:pt x="25991" y="1720"/>
                    <a:pt x="27265" y="2292"/>
                    <a:pt x="28396" y="2971"/>
                  </a:cubicBezTo>
                  <a:lnTo>
                    <a:pt x="28396" y="2899"/>
                  </a:lnTo>
                  <a:cubicBezTo>
                    <a:pt x="27289" y="2209"/>
                    <a:pt x="26003" y="1637"/>
                    <a:pt x="24670" y="1232"/>
                  </a:cubicBezTo>
                  <a:cubicBezTo>
                    <a:pt x="22019" y="413"/>
                    <a:pt x="19212" y="0"/>
                    <a:pt x="1637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6"/>
            <p:cNvSpPr/>
            <p:nvPr/>
          </p:nvSpPr>
          <p:spPr>
            <a:xfrm>
              <a:off x="1707650" y="3218325"/>
              <a:ext cx="679275" cy="100400"/>
            </a:xfrm>
            <a:custGeom>
              <a:rect b="b" l="l" r="r" t="t"/>
              <a:pathLst>
                <a:path extrusionOk="0" h="4016" w="27171">
                  <a:moveTo>
                    <a:pt x="14791" y="0"/>
                  </a:moveTo>
                  <a:cubicBezTo>
                    <a:pt x="13248" y="0"/>
                    <a:pt x="11696" y="124"/>
                    <a:pt x="10156" y="372"/>
                  </a:cubicBezTo>
                  <a:cubicBezTo>
                    <a:pt x="6537" y="955"/>
                    <a:pt x="3072" y="2205"/>
                    <a:pt x="0" y="4015"/>
                  </a:cubicBezTo>
                  <a:lnTo>
                    <a:pt x="119" y="4015"/>
                  </a:lnTo>
                  <a:cubicBezTo>
                    <a:pt x="3155" y="2229"/>
                    <a:pt x="6596" y="1015"/>
                    <a:pt x="10156" y="443"/>
                  </a:cubicBezTo>
                  <a:cubicBezTo>
                    <a:pt x="11673" y="206"/>
                    <a:pt x="13203" y="89"/>
                    <a:pt x="14725" y="89"/>
                  </a:cubicBezTo>
                  <a:cubicBezTo>
                    <a:pt x="17563" y="89"/>
                    <a:pt x="20372" y="499"/>
                    <a:pt x="23015" y="1312"/>
                  </a:cubicBezTo>
                  <a:cubicBezTo>
                    <a:pt x="24515" y="1765"/>
                    <a:pt x="25932" y="2420"/>
                    <a:pt x="27170" y="3217"/>
                  </a:cubicBezTo>
                  <a:lnTo>
                    <a:pt x="27170" y="3134"/>
                  </a:lnTo>
                  <a:cubicBezTo>
                    <a:pt x="25932" y="2336"/>
                    <a:pt x="24527" y="1693"/>
                    <a:pt x="23039" y="1229"/>
                  </a:cubicBezTo>
                  <a:cubicBezTo>
                    <a:pt x="20406" y="413"/>
                    <a:pt x="17614" y="0"/>
                    <a:pt x="147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6"/>
            <p:cNvSpPr/>
            <p:nvPr/>
          </p:nvSpPr>
          <p:spPr>
            <a:xfrm>
              <a:off x="1746050" y="3244225"/>
              <a:ext cx="624800" cy="74500"/>
            </a:xfrm>
            <a:custGeom>
              <a:rect b="b" l="l" r="r" t="t"/>
              <a:pathLst>
                <a:path extrusionOk="0" h="2980" w="24992">
                  <a:moveTo>
                    <a:pt x="12864" y="1"/>
                  </a:moveTo>
                  <a:cubicBezTo>
                    <a:pt x="11325" y="1"/>
                    <a:pt x="9776" y="124"/>
                    <a:pt x="8239" y="372"/>
                  </a:cubicBezTo>
                  <a:cubicBezTo>
                    <a:pt x="5358" y="836"/>
                    <a:pt x="2560" y="1729"/>
                    <a:pt x="0" y="2979"/>
                  </a:cubicBezTo>
                  <a:lnTo>
                    <a:pt x="155" y="2979"/>
                  </a:lnTo>
                  <a:cubicBezTo>
                    <a:pt x="2679" y="1765"/>
                    <a:pt x="5417" y="884"/>
                    <a:pt x="8251" y="431"/>
                  </a:cubicBezTo>
                  <a:cubicBezTo>
                    <a:pt x="9768" y="194"/>
                    <a:pt x="11296" y="76"/>
                    <a:pt x="12817" y="76"/>
                  </a:cubicBezTo>
                  <a:cubicBezTo>
                    <a:pt x="15652" y="76"/>
                    <a:pt x="18459" y="487"/>
                    <a:pt x="21110" y="1300"/>
                  </a:cubicBezTo>
                  <a:cubicBezTo>
                    <a:pt x="22467" y="1717"/>
                    <a:pt x="23741" y="2301"/>
                    <a:pt x="24884" y="2967"/>
                  </a:cubicBezTo>
                  <a:lnTo>
                    <a:pt x="24991" y="2967"/>
                  </a:lnTo>
                  <a:cubicBezTo>
                    <a:pt x="23836" y="2253"/>
                    <a:pt x="22503" y="1670"/>
                    <a:pt x="21122" y="1241"/>
                  </a:cubicBezTo>
                  <a:cubicBezTo>
                    <a:pt x="18486" y="416"/>
                    <a:pt x="15690" y="1"/>
                    <a:pt x="128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6"/>
            <p:cNvSpPr/>
            <p:nvPr/>
          </p:nvSpPr>
          <p:spPr>
            <a:xfrm>
              <a:off x="1796050" y="3270400"/>
              <a:ext cx="514975" cy="48325"/>
            </a:xfrm>
            <a:custGeom>
              <a:rect b="b" l="l" r="r" t="t"/>
              <a:pathLst>
                <a:path extrusionOk="0" h="1933" w="20599">
                  <a:moveTo>
                    <a:pt x="10482" y="1"/>
                  </a:moveTo>
                  <a:cubicBezTo>
                    <a:pt x="8938" y="1"/>
                    <a:pt x="7386" y="124"/>
                    <a:pt x="5846" y="372"/>
                  </a:cubicBezTo>
                  <a:cubicBezTo>
                    <a:pt x="3834" y="682"/>
                    <a:pt x="1870" y="1218"/>
                    <a:pt x="0" y="1932"/>
                  </a:cubicBezTo>
                  <a:lnTo>
                    <a:pt x="179" y="1932"/>
                  </a:lnTo>
                  <a:cubicBezTo>
                    <a:pt x="2012" y="1254"/>
                    <a:pt x="3917" y="742"/>
                    <a:pt x="5858" y="432"/>
                  </a:cubicBezTo>
                  <a:cubicBezTo>
                    <a:pt x="7386" y="189"/>
                    <a:pt x="8928" y="69"/>
                    <a:pt x="10461" y="69"/>
                  </a:cubicBezTo>
                  <a:cubicBezTo>
                    <a:pt x="13287" y="69"/>
                    <a:pt x="16085" y="479"/>
                    <a:pt x="18717" y="1289"/>
                  </a:cubicBezTo>
                  <a:cubicBezTo>
                    <a:pt x="19300" y="1468"/>
                    <a:pt x="19884" y="1682"/>
                    <a:pt x="20443" y="1920"/>
                  </a:cubicBezTo>
                  <a:lnTo>
                    <a:pt x="20598" y="1920"/>
                  </a:lnTo>
                  <a:cubicBezTo>
                    <a:pt x="20003" y="1658"/>
                    <a:pt x="19372" y="1432"/>
                    <a:pt x="18741" y="1230"/>
                  </a:cubicBezTo>
                  <a:cubicBezTo>
                    <a:pt x="16100" y="414"/>
                    <a:pt x="13305" y="1"/>
                    <a:pt x="1048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6"/>
            <p:cNvSpPr/>
            <p:nvPr/>
          </p:nvSpPr>
          <p:spPr>
            <a:xfrm>
              <a:off x="1868675" y="3296150"/>
              <a:ext cx="355425" cy="22275"/>
            </a:xfrm>
            <a:custGeom>
              <a:rect b="b" l="l" r="r" t="t"/>
              <a:pathLst>
                <a:path extrusionOk="0" h="891" w="14217">
                  <a:moveTo>
                    <a:pt x="7146" y="0"/>
                  </a:moveTo>
                  <a:cubicBezTo>
                    <a:pt x="5618" y="0"/>
                    <a:pt x="4082" y="121"/>
                    <a:pt x="2560" y="366"/>
                  </a:cubicBezTo>
                  <a:cubicBezTo>
                    <a:pt x="1691" y="497"/>
                    <a:pt x="846" y="676"/>
                    <a:pt x="0" y="890"/>
                  </a:cubicBezTo>
                  <a:lnTo>
                    <a:pt x="250" y="890"/>
                  </a:lnTo>
                  <a:cubicBezTo>
                    <a:pt x="1012" y="712"/>
                    <a:pt x="1786" y="545"/>
                    <a:pt x="2560" y="426"/>
                  </a:cubicBezTo>
                  <a:cubicBezTo>
                    <a:pt x="4073" y="186"/>
                    <a:pt x="5602" y="66"/>
                    <a:pt x="7122" y="66"/>
                  </a:cubicBezTo>
                  <a:cubicBezTo>
                    <a:pt x="9443" y="66"/>
                    <a:pt x="11747" y="344"/>
                    <a:pt x="13955" y="890"/>
                  </a:cubicBezTo>
                  <a:lnTo>
                    <a:pt x="14217" y="890"/>
                  </a:lnTo>
                  <a:cubicBezTo>
                    <a:pt x="11937" y="300"/>
                    <a:pt x="9551" y="0"/>
                    <a:pt x="714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6"/>
            <p:cNvSpPr/>
            <p:nvPr/>
          </p:nvSpPr>
          <p:spPr>
            <a:xfrm>
              <a:off x="1261450" y="3318400"/>
              <a:ext cx="80700" cy="1350"/>
            </a:xfrm>
            <a:custGeom>
              <a:rect b="b" l="l" r="r" t="t"/>
              <a:pathLst>
                <a:path extrusionOk="0" h="54" w="3228">
                  <a:moveTo>
                    <a:pt x="1" y="0"/>
                  </a:moveTo>
                  <a:cubicBezTo>
                    <a:pt x="554" y="36"/>
                    <a:pt x="1099" y="54"/>
                    <a:pt x="1636" y="54"/>
                  </a:cubicBezTo>
                  <a:cubicBezTo>
                    <a:pt x="2174" y="54"/>
                    <a:pt x="2703" y="36"/>
                    <a:pt x="322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6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6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6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6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1" name="Google Shape;1511;p36"/>
          <p:cNvGrpSpPr/>
          <p:nvPr/>
        </p:nvGrpSpPr>
        <p:grpSpPr>
          <a:xfrm flipH="1" rot="5400000">
            <a:off x="-12101" y="12103"/>
            <a:ext cx="2020446" cy="1996256"/>
            <a:chOff x="3884100" y="2447750"/>
            <a:chExt cx="843575" cy="833475"/>
          </a:xfrm>
        </p:grpSpPr>
        <p:sp>
          <p:nvSpPr>
            <p:cNvPr id="1512" name="Google Shape;1512;p36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6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6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6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6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6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6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6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6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6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6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6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6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6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6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6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6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6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6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6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37"/>
          <p:cNvGrpSpPr/>
          <p:nvPr/>
        </p:nvGrpSpPr>
        <p:grpSpPr>
          <a:xfrm rot="10800000">
            <a:off x="6601605" y="2277807"/>
            <a:ext cx="2542400" cy="2865695"/>
            <a:chOff x="551550" y="1218425"/>
            <a:chExt cx="1388000" cy="1564500"/>
          </a:xfrm>
        </p:grpSpPr>
        <p:sp>
          <p:nvSpPr>
            <p:cNvPr id="1534" name="Google Shape;1534;p37"/>
            <p:cNvSpPr/>
            <p:nvPr/>
          </p:nvSpPr>
          <p:spPr>
            <a:xfrm>
              <a:off x="551850" y="1218725"/>
              <a:ext cx="1387700" cy="1564200"/>
            </a:xfrm>
            <a:custGeom>
              <a:rect b="b" l="l" r="r" t="t"/>
              <a:pathLst>
                <a:path extrusionOk="0" h="62568" w="55508">
                  <a:moveTo>
                    <a:pt x="55114" y="1"/>
                  </a:moveTo>
                  <a:cubicBezTo>
                    <a:pt x="49792" y="2072"/>
                    <a:pt x="45065" y="5240"/>
                    <a:pt x="41327" y="9383"/>
                  </a:cubicBezTo>
                  <a:cubicBezTo>
                    <a:pt x="36552" y="14657"/>
                    <a:pt x="33421" y="21372"/>
                    <a:pt x="30373" y="27838"/>
                  </a:cubicBezTo>
                  <a:cubicBezTo>
                    <a:pt x="28706" y="31421"/>
                    <a:pt x="26944" y="35136"/>
                    <a:pt x="24944" y="38613"/>
                  </a:cubicBezTo>
                  <a:cubicBezTo>
                    <a:pt x="19038" y="48733"/>
                    <a:pt x="10323" y="56817"/>
                    <a:pt x="0" y="62425"/>
                  </a:cubicBezTo>
                  <a:lnTo>
                    <a:pt x="0" y="62568"/>
                  </a:lnTo>
                  <a:cubicBezTo>
                    <a:pt x="10371" y="56960"/>
                    <a:pt x="19110" y="48852"/>
                    <a:pt x="25027" y="38684"/>
                  </a:cubicBezTo>
                  <a:cubicBezTo>
                    <a:pt x="27039" y="35219"/>
                    <a:pt x="28790" y="31505"/>
                    <a:pt x="30468" y="27909"/>
                  </a:cubicBezTo>
                  <a:cubicBezTo>
                    <a:pt x="33481" y="21468"/>
                    <a:pt x="36624" y="14765"/>
                    <a:pt x="41386" y="9514"/>
                  </a:cubicBezTo>
                  <a:cubicBezTo>
                    <a:pt x="45196" y="5299"/>
                    <a:pt x="50066" y="2084"/>
                    <a:pt x="55507" y="13"/>
                  </a:cubicBezTo>
                  <a:lnTo>
                    <a:pt x="55114" y="13"/>
                  </a:lnTo>
                  <a:lnTo>
                    <a:pt x="5511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552150" y="1218725"/>
              <a:ext cx="1273400" cy="1510050"/>
            </a:xfrm>
            <a:custGeom>
              <a:rect b="b" l="l" r="r" t="t"/>
              <a:pathLst>
                <a:path extrusionOk="0" h="60402" w="50936">
                  <a:moveTo>
                    <a:pt x="50530" y="1"/>
                  </a:moveTo>
                  <a:cubicBezTo>
                    <a:pt x="46482" y="1989"/>
                    <a:pt x="42851" y="4692"/>
                    <a:pt x="39862" y="8002"/>
                  </a:cubicBezTo>
                  <a:cubicBezTo>
                    <a:pt x="35076" y="13288"/>
                    <a:pt x="31956" y="20003"/>
                    <a:pt x="28908" y="26456"/>
                  </a:cubicBezTo>
                  <a:cubicBezTo>
                    <a:pt x="27242" y="30052"/>
                    <a:pt x="25479" y="33767"/>
                    <a:pt x="23467" y="37232"/>
                  </a:cubicBezTo>
                  <a:cubicBezTo>
                    <a:pt x="17859" y="46887"/>
                    <a:pt x="9692" y="54662"/>
                    <a:pt x="0" y="60234"/>
                  </a:cubicBezTo>
                  <a:lnTo>
                    <a:pt x="0" y="60401"/>
                  </a:lnTo>
                  <a:cubicBezTo>
                    <a:pt x="9751" y="54817"/>
                    <a:pt x="17955" y="46983"/>
                    <a:pt x="23610" y="37315"/>
                  </a:cubicBezTo>
                  <a:cubicBezTo>
                    <a:pt x="25610" y="33838"/>
                    <a:pt x="27373" y="30135"/>
                    <a:pt x="29039" y="26540"/>
                  </a:cubicBezTo>
                  <a:cubicBezTo>
                    <a:pt x="32064" y="20087"/>
                    <a:pt x="35195" y="13395"/>
                    <a:pt x="39957" y="8145"/>
                  </a:cubicBezTo>
                  <a:cubicBezTo>
                    <a:pt x="43029" y="4751"/>
                    <a:pt x="46768" y="2025"/>
                    <a:pt x="509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552150" y="1218425"/>
              <a:ext cx="1169500" cy="1452600"/>
            </a:xfrm>
            <a:custGeom>
              <a:rect b="b" l="l" r="r" t="t"/>
              <a:pathLst>
                <a:path extrusionOk="0" h="58104" w="46780">
                  <a:moveTo>
                    <a:pt x="46554" y="1"/>
                  </a:moveTo>
                  <a:cubicBezTo>
                    <a:pt x="43517" y="1799"/>
                    <a:pt x="40767" y="4013"/>
                    <a:pt x="38410" y="6609"/>
                  </a:cubicBezTo>
                  <a:cubicBezTo>
                    <a:pt x="33635" y="11895"/>
                    <a:pt x="30516" y="18598"/>
                    <a:pt x="27456" y="25063"/>
                  </a:cubicBezTo>
                  <a:cubicBezTo>
                    <a:pt x="25789" y="28647"/>
                    <a:pt x="24039" y="32374"/>
                    <a:pt x="22027" y="35839"/>
                  </a:cubicBezTo>
                  <a:cubicBezTo>
                    <a:pt x="16681" y="44995"/>
                    <a:pt x="9049" y="52495"/>
                    <a:pt x="0" y="57972"/>
                  </a:cubicBezTo>
                  <a:lnTo>
                    <a:pt x="0" y="58103"/>
                  </a:lnTo>
                  <a:cubicBezTo>
                    <a:pt x="9096" y="52626"/>
                    <a:pt x="16776" y="45090"/>
                    <a:pt x="22134" y="35898"/>
                  </a:cubicBezTo>
                  <a:cubicBezTo>
                    <a:pt x="24146" y="32433"/>
                    <a:pt x="25896" y="28719"/>
                    <a:pt x="27563" y="25123"/>
                  </a:cubicBezTo>
                  <a:cubicBezTo>
                    <a:pt x="30599" y="18682"/>
                    <a:pt x="33731" y="11979"/>
                    <a:pt x="38505" y="6716"/>
                  </a:cubicBezTo>
                  <a:cubicBezTo>
                    <a:pt x="40886" y="4061"/>
                    <a:pt x="43684" y="1811"/>
                    <a:pt x="4678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551850" y="1218725"/>
              <a:ext cx="1081100" cy="1397225"/>
            </a:xfrm>
            <a:custGeom>
              <a:rect b="b" l="l" r="r" t="t"/>
              <a:pathLst>
                <a:path extrusionOk="0" h="55889" w="43244">
                  <a:moveTo>
                    <a:pt x="42982" y="1"/>
                  </a:moveTo>
                  <a:cubicBezTo>
                    <a:pt x="40779" y="1525"/>
                    <a:pt x="38767" y="3275"/>
                    <a:pt x="36981" y="5251"/>
                  </a:cubicBezTo>
                  <a:cubicBezTo>
                    <a:pt x="32207" y="10538"/>
                    <a:pt x="29075" y="17253"/>
                    <a:pt x="26027" y="23706"/>
                  </a:cubicBezTo>
                  <a:cubicBezTo>
                    <a:pt x="24360" y="27302"/>
                    <a:pt x="22610" y="31016"/>
                    <a:pt x="20598" y="34481"/>
                  </a:cubicBezTo>
                  <a:cubicBezTo>
                    <a:pt x="15538" y="43149"/>
                    <a:pt x="8418" y="50340"/>
                    <a:pt x="0" y="55722"/>
                  </a:cubicBezTo>
                  <a:lnTo>
                    <a:pt x="0" y="55889"/>
                  </a:lnTo>
                  <a:cubicBezTo>
                    <a:pt x="8501" y="50471"/>
                    <a:pt x="15657" y="43256"/>
                    <a:pt x="20741" y="34529"/>
                  </a:cubicBezTo>
                  <a:cubicBezTo>
                    <a:pt x="22753" y="31064"/>
                    <a:pt x="24515" y="27361"/>
                    <a:pt x="26182" y="23754"/>
                  </a:cubicBezTo>
                  <a:cubicBezTo>
                    <a:pt x="29194" y="17312"/>
                    <a:pt x="32338" y="10609"/>
                    <a:pt x="37100" y="5359"/>
                  </a:cubicBezTo>
                  <a:cubicBezTo>
                    <a:pt x="38922" y="3335"/>
                    <a:pt x="41005" y="1549"/>
                    <a:pt x="4324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551550" y="1219025"/>
              <a:ext cx="997775" cy="1338875"/>
            </a:xfrm>
            <a:custGeom>
              <a:rect b="b" l="l" r="r" t="t"/>
              <a:pathLst>
                <a:path extrusionOk="0" h="53555" w="39911">
                  <a:moveTo>
                    <a:pt x="39672" y="1"/>
                  </a:moveTo>
                  <a:cubicBezTo>
                    <a:pt x="38184" y="1179"/>
                    <a:pt x="36814" y="2477"/>
                    <a:pt x="35540" y="3870"/>
                  </a:cubicBezTo>
                  <a:cubicBezTo>
                    <a:pt x="30754" y="9157"/>
                    <a:pt x="27635" y="15872"/>
                    <a:pt x="24587" y="22325"/>
                  </a:cubicBezTo>
                  <a:cubicBezTo>
                    <a:pt x="22920" y="25921"/>
                    <a:pt x="21158" y="29635"/>
                    <a:pt x="19146" y="33100"/>
                  </a:cubicBezTo>
                  <a:cubicBezTo>
                    <a:pt x="14383" y="41280"/>
                    <a:pt x="7799" y="48102"/>
                    <a:pt x="0" y="53388"/>
                  </a:cubicBezTo>
                  <a:lnTo>
                    <a:pt x="0" y="53555"/>
                  </a:lnTo>
                  <a:cubicBezTo>
                    <a:pt x="7882" y="48221"/>
                    <a:pt x="14502" y="41351"/>
                    <a:pt x="19300" y="33136"/>
                  </a:cubicBezTo>
                  <a:cubicBezTo>
                    <a:pt x="21312" y="29659"/>
                    <a:pt x="23063" y="25956"/>
                    <a:pt x="24730" y="22361"/>
                  </a:cubicBezTo>
                  <a:cubicBezTo>
                    <a:pt x="27754" y="15919"/>
                    <a:pt x="30897" y="9216"/>
                    <a:pt x="35660" y="3965"/>
                  </a:cubicBezTo>
                  <a:cubicBezTo>
                    <a:pt x="36945" y="2513"/>
                    <a:pt x="38374" y="1191"/>
                    <a:pt x="399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551850" y="1218725"/>
              <a:ext cx="920075" cy="1279350"/>
            </a:xfrm>
            <a:custGeom>
              <a:rect b="b" l="l" r="r" t="t"/>
              <a:pathLst>
                <a:path extrusionOk="0" h="51174" w="36803">
                  <a:moveTo>
                    <a:pt x="36600" y="1"/>
                  </a:moveTo>
                  <a:cubicBezTo>
                    <a:pt x="35719" y="787"/>
                    <a:pt x="34886" y="1620"/>
                    <a:pt x="34100" y="2501"/>
                  </a:cubicBezTo>
                  <a:cubicBezTo>
                    <a:pt x="29313" y="7787"/>
                    <a:pt x="26194" y="14491"/>
                    <a:pt x="23146" y="20956"/>
                  </a:cubicBezTo>
                  <a:cubicBezTo>
                    <a:pt x="21479" y="24540"/>
                    <a:pt x="19717" y="28266"/>
                    <a:pt x="17705" y="31731"/>
                  </a:cubicBezTo>
                  <a:cubicBezTo>
                    <a:pt x="13240" y="39398"/>
                    <a:pt x="7168" y="45899"/>
                    <a:pt x="0" y="51031"/>
                  </a:cubicBezTo>
                  <a:lnTo>
                    <a:pt x="0" y="51174"/>
                  </a:lnTo>
                  <a:cubicBezTo>
                    <a:pt x="7227" y="46018"/>
                    <a:pt x="13347" y="39482"/>
                    <a:pt x="17824" y="31778"/>
                  </a:cubicBezTo>
                  <a:cubicBezTo>
                    <a:pt x="19836" y="28314"/>
                    <a:pt x="21598" y="24599"/>
                    <a:pt x="23265" y="21003"/>
                  </a:cubicBezTo>
                  <a:cubicBezTo>
                    <a:pt x="26277" y="14562"/>
                    <a:pt x="29421" y="7859"/>
                    <a:pt x="34183" y="2608"/>
                  </a:cubicBezTo>
                  <a:cubicBezTo>
                    <a:pt x="35016" y="1703"/>
                    <a:pt x="35874" y="822"/>
                    <a:pt x="3680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551850" y="1218725"/>
              <a:ext cx="847150" cy="1217750"/>
            </a:xfrm>
            <a:custGeom>
              <a:rect b="b" l="l" r="r" t="t"/>
              <a:pathLst>
                <a:path extrusionOk="0" h="48710" w="33886">
                  <a:moveTo>
                    <a:pt x="33707" y="1"/>
                  </a:moveTo>
                  <a:cubicBezTo>
                    <a:pt x="33350" y="358"/>
                    <a:pt x="32992" y="727"/>
                    <a:pt x="32647" y="1120"/>
                  </a:cubicBezTo>
                  <a:cubicBezTo>
                    <a:pt x="27873" y="6406"/>
                    <a:pt x="24753" y="13110"/>
                    <a:pt x="21693" y="19575"/>
                  </a:cubicBezTo>
                  <a:cubicBezTo>
                    <a:pt x="20027" y="23158"/>
                    <a:pt x="18276" y="26885"/>
                    <a:pt x="16264" y="30350"/>
                  </a:cubicBezTo>
                  <a:cubicBezTo>
                    <a:pt x="12097" y="37482"/>
                    <a:pt x="6549" y="43613"/>
                    <a:pt x="0" y="48566"/>
                  </a:cubicBezTo>
                  <a:lnTo>
                    <a:pt x="0" y="48709"/>
                  </a:lnTo>
                  <a:cubicBezTo>
                    <a:pt x="6596" y="43732"/>
                    <a:pt x="12204" y="37565"/>
                    <a:pt x="16383" y="30374"/>
                  </a:cubicBezTo>
                  <a:cubicBezTo>
                    <a:pt x="18395" y="26909"/>
                    <a:pt x="20146" y="23206"/>
                    <a:pt x="21812" y="19598"/>
                  </a:cubicBezTo>
                  <a:cubicBezTo>
                    <a:pt x="24837" y="13157"/>
                    <a:pt x="27980" y="6466"/>
                    <a:pt x="32742" y="1203"/>
                  </a:cubicBezTo>
                  <a:cubicBezTo>
                    <a:pt x="33111" y="787"/>
                    <a:pt x="33504" y="394"/>
                    <a:pt x="3388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552150" y="1218725"/>
              <a:ext cx="779275" cy="1156125"/>
            </a:xfrm>
            <a:custGeom>
              <a:rect b="b" l="l" r="r" t="t"/>
              <a:pathLst>
                <a:path extrusionOk="0" h="46245" w="31171">
                  <a:moveTo>
                    <a:pt x="30956" y="1"/>
                  </a:moveTo>
                  <a:cubicBezTo>
                    <a:pt x="26313" y="5240"/>
                    <a:pt x="23253" y="11824"/>
                    <a:pt x="20253" y="18170"/>
                  </a:cubicBezTo>
                  <a:cubicBezTo>
                    <a:pt x="18586" y="21765"/>
                    <a:pt x="16836" y="25480"/>
                    <a:pt x="14823" y="28945"/>
                  </a:cubicBezTo>
                  <a:cubicBezTo>
                    <a:pt x="10966" y="35553"/>
                    <a:pt x="5929" y="41292"/>
                    <a:pt x="0" y="46054"/>
                  </a:cubicBezTo>
                  <a:lnTo>
                    <a:pt x="0" y="46245"/>
                  </a:lnTo>
                  <a:cubicBezTo>
                    <a:pt x="5965" y="41446"/>
                    <a:pt x="11061" y="35672"/>
                    <a:pt x="14942" y="29028"/>
                  </a:cubicBezTo>
                  <a:cubicBezTo>
                    <a:pt x="16955" y="25552"/>
                    <a:pt x="18705" y="21849"/>
                    <a:pt x="20372" y="18253"/>
                  </a:cubicBezTo>
                  <a:cubicBezTo>
                    <a:pt x="23384" y="11883"/>
                    <a:pt x="26480" y="5240"/>
                    <a:pt x="3117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552150" y="1218725"/>
              <a:ext cx="714100" cy="1091825"/>
            </a:xfrm>
            <a:custGeom>
              <a:rect b="b" l="l" r="r" t="t"/>
              <a:pathLst>
                <a:path extrusionOk="0" h="43673" w="28564">
                  <a:moveTo>
                    <a:pt x="28373" y="1"/>
                  </a:moveTo>
                  <a:cubicBezTo>
                    <a:pt x="24348" y="5001"/>
                    <a:pt x="21550" y="11002"/>
                    <a:pt x="18812" y="16824"/>
                  </a:cubicBezTo>
                  <a:cubicBezTo>
                    <a:pt x="17145" y="20408"/>
                    <a:pt x="15395" y="24123"/>
                    <a:pt x="13383" y="27588"/>
                  </a:cubicBezTo>
                  <a:cubicBezTo>
                    <a:pt x="9858" y="33648"/>
                    <a:pt x="5298" y="38994"/>
                    <a:pt x="0" y="43506"/>
                  </a:cubicBezTo>
                  <a:lnTo>
                    <a:pt x="0" y="43673"/>
                  </a:lnTo>
                  <a:cubicBezTo>
                    <a:pt x="5358" y="39125"/>
                    <a:pt x="9942" y="33755"/>
                    <a:pt x="13514" y="27635"/>
                  </a:cubicBezTo>
                  <a:cubicBezTo>
                    <a:pt x="15526" y="24170"/>
                    <a:pt x="17276" y="20468"/>
                    <a:pt x="18943" y="16860"/>
                  </a:cubicBezTo>
                  <a:cubicBezTo>
                    <a:pt x="21681" y="11026"/>
                    <a:pt x="24515" y="5001"/>
                    <a:pt x="28563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552150" y="1218725"/>
              <a:ext cx="650700" cy="1025150"/>
            </a:xfrm>
            <a:custGeom>
              <a:rect b="b" l="l" r="r" t="t"/>
              <a:pathLst>
                <a:path extrusionOk="0" h="41006" w="26028">
                  <a:moveTo>
                    <a:pt x="25849" y="1"/>
                  </a:moveTo>
                  <a:cubicBezTo>
                    <a:pt x="22396" y="4704"/>
                    <a:pt x="19860" y="10133"/>
                    <a:pt x="17371" y="15419"/>
                  </a:cubicBezTo>
                  <a:cubicBezTo>
                    <a:pt x="15704" y="19003"/>
                    <a:pt x="13942" y="22730"/>
                    <a:pt x="11942" y="26194"/>
                  </a:cubicBezTo>
                  <a:cubicBezTo>
                    <a:pt x="8727" y="31707"/>
                    <a:pt x="4679" y="36601"/>
                    <a:pt x="0" y="40827"/>
                  </a:cubicBezTo>
                  <a:lnTo>
                    <a:pt x="0" y="41006"/>
                  </a:lnTo>
                  <a:cubicBezTo>
                    <a:pt x="4739" y="36743"/>
                    <a:pt x="8823" y="31802"/>
                    <a:pt x="12073" y="26242"/>
                  </a:cubicBezTo>
                  <a:cubicBezTo>
                    <a:pt x="14085" y="22777"/>
                    <a:pt x="15835" y="19063"/>
                    <a:pt x="17502" y="15467"/>
                  </a:cubicBezTo>
                  <a:cubicBezTo>
                    <a:pt x="19991" y="10169"/>
                    <a:pt x="22551" y="4704"/>
                    <a:pt x="26027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552150" y="1218425"/>
              <a:ext cx="590275" cy="957600"/>
            </a:xfrm>
            <a:custGeom>
              <a:rect b="b" l="l" r="r" t="t"/>
              <a:pathLst>
                <a:path extrusionOk="0" h="38304" w="23611">
                  <a:moveTo>
                    <a:pt x="23455" y="1"/>
                  </a:moveTo>
                  <a:cubicBezTo>
                    <a:pt x="20479" y="4370"/>
                    <a:pt x="18193" y="9288"/>
                    <a:pt x="15943" y="14062"/>
                  </a:cubicBezTo>
                  <a:cubicBezTo>
                    <a:pt x="14276" y="17646"/>
                    <a:pt x="12514" y="21373"/>
                    <a:pt x="10513" y="24837"/>
                  </a:cubicBezTo>
                  <a:cubicBezTo>
                    <a:pt x="7620" y="29778"/>
                    <a:pt x="4084" y="34231"/>
                    <a:pt x="0" y="38148"/>
                  </a:cubicBezTo>
                  <a:lnTo>
                    <a:pt x="0" y="38303"/>
                  </a:lnTo>
                  <a:cubicBezTo>
                    <a:pt x="4120" y="34362"/>
                    <a:pt x="7692" y="29874"/>
                    <a:pt x="10609" y="24885"/>
                  </a:cubicBezTo>
                  <a:cubicBezTo>
                    <a:pt x="12621" y="21420"/>
                    <a:pt x="14383" y="17705"/>
                    <a:pt x="16050" y="14110"/>
                  </a:cubicBezTo>
                  <a:cubicBezTo>
                    <a:pt x="18288" y="9312"/>
                    <a:pt x="20598" y="4394"/>
                    <a:pt x="236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552150" y="1218725"/>
              <a:ext cx="531625" cy="888225"/>
            </a:xfrm>
            <a:custGeom>
              <a:rect b="b" l="l" r="r" t="t"/>
              <a:pathLst>
                <a:path extrusionOk="0" h="35529" w="21265">
                  <a:moveTo>
                    <a:pt x="21086" y="1"/>
                  </a:moveTo>
                  <a:cubicBezTo>
                    <a:pt x="18550" y="4001"/>
                    <a:pt x="16490" y="8395"/>
                    <a:pt x="14478" y="12669"/>
                  </a:cubicBezTo>
                  <a:cubicBezTo>
                    <a:pt x="12811" y="16253"/>
                    <a:pt x="11061" y="19979"/>
                    <a:pt x="9049" y="23444"/>
                  </a:cubicBezTo>
                  <a:cubicBezTo>
                    <a:pt x="6525" y="27790"/>
                    <a:pt x="3465" y="31743"/>
                    <a:pt x="0" y="35303"/>
                  </a:cubicBezTo>
                  <a:lnTo>
                    <a:pt x="0" y="35529"/>
                  </a:lnTo>
                  <a:cubicBezTo>
                    <a:pt x="3512" y="31921"/>
                    <a:pt x="6608" y="27921"/>
                    <a:pt x="9168" y="23516"/>
                  </a:cubicBezTo>
                  <a:cubicBezTo>
                    <a:pt x="11180" y="20051"/>
                    <a:pt x="12930" y="16348"/>
                    <a:pt x="14597" y="12740"/>
                  </a:cubicBezTo>
                  <a:cubicBezTo>
                    <a:pt x="16621" y="8442"/>
                    <a:pt x="18693" y="4025"/>
                    <a:pt x="212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552450" y="1218425"/>
              <a:ext cx="473875" cy="814725"/>
            </a:xfrm>
            <a:custGeom>
              <a:rect b="b" l="l" r="r" t="t"/>
              <a:pathLst>
                <a:path extrusionOk="0" h="32589" w="18955">
                  <a:moveTo>
                    <a:pt x="18788" y="1"/>
                  </a:moveTo>
                  <a:cubicBezTo>
                    <a:pt x="16633" y="3632"/>
                    <a:pt x="14811" y="7502"/>
                    <a:pt x="13025" y="11300"/>
                  </a:cubicBezTo>
                  <a:cubicBezTo>
                    <a:pt x="11359" y="14884"/>
                    <a:pt x="9608" y="18598"/>
                    <a:pt x="7596" y="22075"/>
                  </a:cubicBezTo>
                  <a:cubicBezTo>
                    <a:pt x="5417" y="25790"/>
                    <a:pt x="2881" y="29243"/>
                    <a:pt x="0" y="32386"/>
                  </a:cubicBezTo>
                  <a:lnTo>
                    <a:pt x="0" y="32588"/>
                  </a:lnTo>
                  <a:cubicBezTo>
                    <a:pt x="2905" y="29409"/>
                    <a:pt x="5513" y="25909"/>
                    <a:pt x="7715" y="22135"/>
                  </a:cubicBezTo>
                  <a:cubicBezTo>
                    <a:pt x="9727" y="18658"/>
                    <a:pt x="11478" y="14955"/>
                    <a:pt x="13145" y="11359"/>
                  </a:cubicBezTo>
                  <a:cubicBezTo>
                    <a:pt x="14930" y="7549"/>
                    <a:pt x="16764" y="3644"/>
                    <a:pt x="1895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552450" y="1218425"/>
              <a:ext cx="418225" cy="739700"/>
            </a:xfrm>
            <a:custGeom>
              <a:rect b="b" l="l" r="r" t="t"/>
              <a:pathLst>
                <a:path extrusionOk="0" h="29588" w="16729">
                  <a:moveTo>
                    <a:pt x="16574" y="1"/>
                  </a:moveTo>
                  <a:cubicBezTo>
                    <a:pt x="14752" y="3216"/>
                    <a:pt x="13156" y="6585"/>
                    <a:pt x="11609" y="9907"/>
                  </a:cubicBezTo>
                  <a:cubicBezTo>
                    <a:pt x="9942" y="13503"/>
                    <a:pt x="8192" y="17217"/>
                    <a:pt x="6179" y="20682"/>
                  </a:cubicBezTo>
                  <a:cubicBezTo>
                    <a:pt x="4382" y="23778"/>
                    <a:pt x="2310" y="26683"/>
                    <a:pt x="0" y="29374"/>
                  </a:cubicBezTo>
                  <a:lnTo>
                    <a:pt x="0" y="29588"/>
                  </a:lnTo>
                  <a:cubicBezTo>
                    <a:pt x="2322" y="26873"/>
                    <a:pt x="4441" y="23920"/>
                    <a:pt x="6287" y="20777"/>
                  </a:cubicBezTo>
                  <a:cubicBezTo>
                    <a:pt x="8287" y="17313"/>
                    <a:pt x="10049" y="13598"/>
                    <a:pt x="11716" y="10002"/>
                  </a:cubicBezTo>
                  <a:cubicBezTo>
                    <a:pt x="13299" y="6668"/>
                    <a:pt x="14883" y="3239"/>
                    <a:pt x="1672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552150" y="1218425"/>
              <a:ext cx="363150" cy="662025"/>
            </a:xfrm>
            <a:custGeom>
              <a:rect b="b" l="l" r="r" t="t"/>
              <a:pathLst>
                <a:path extrusionOk="0" h="26481" w="14526">
                  <a:moveTo>
                    <a:pt x="14359" y="1"/>
                  </a:moveTo>
                  <a:cubicBezTo>
                    <a:pt x="12859" y="2799"/>
                    <a:pt x="11490" y="5692"/>
                    <a:pt x="10156" y="8538"/>
                  </a:cubicBezTo>
                  <a:cubicBezTo>
                    <a:pt x="8489" y="12133"/>
                    <a:pt x="6727" y="15848"/>
                    <a:pt x="4715" y="19313"/>
                  </a:cubicBezTo>
                  <a:cubicBezTo>
                    <a:pt x="3310" y="21742"/>
                    <a:pt x="1727" y="24063"/>
                    <a:pt x="0" y="26254"/>
                  </a:cubicBezTo>
                  <a:lnTo>
                    <a:pt x="0" y="26480"/>
                  </a:lnTo>
                  <a:cubicBezTo>
                    <a:pt x="1774" y="24254"/>
                    <a:pt x="3381" y="21896"/>
                    <a:pt x="4834" y="19408"/>
                  </a:cubicBezTo>
                  <a:cubicBezTo>
                    <a:pt x="6846" y="15943"/>
                    <a:pt x="8608" y="12229"/>
                    <a:pt x="10275" y="8633"/>
                  </a:cubicBezTo>
                  <a:cubicBezTo>
                    <a:pt x="11621" y="5763"/>
                    <a:pt x="12990" y="2823"/>
                    <a:pt x="1452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551850" y="1218725"/>
              <a:ext cx="308400" cy="580175"/>
            </a:xfrm>
            <a:custGeom>
              <a:rect b="b" l="l" r="r" t="t"/>
              <a:pathLst>
                <a:path extrusionOk="0" h="23207" w="12336">
                  <a:moveTo>
                    <a:pt x="12204" y="1"/>
                  </a:moveTo>
                  <a:cubicBezTo>
                    <a:pt x="10978" y="2370"/>
                    <a:pt x="9847" y="4775"/>
                    <a:pt x="8716" y="7168"/>
                  </a:cubicBezTo>
                  <a:cubicBezTo>
                    <a:pt x="7049" y="10764"/>
                    <a:pt x="5298" y="14479"/>
                    <a:pt x="3286" y="17955"/>
                  </a:cubicBezTo>
                  <a:cubicBezTo>
                    <a:pt x="2274" y="19694"/>
                    <a:pt x="1167" y="21372"/>
                    <a:pt x="0" y="22992"/>
                  </a:cubicBezTo>
                  <a:lnTo>
                    <a:pt x="0" y="23206"/>
                  </a:lnTo>
                  <a:cubicBezTo>
                    <a:pt x="1215" y="21527"/>
                    <a:pt x="2346" y="19801"/>
                    <a:pt x="3393" y="18015"/>
                  </a:cubicBezTo>
                  <a:cubicBezTo>
                    <a:pt x="5406" y="14538"/>
                    <a:pt x="7156" y="10835"/>
                    <a:pt x="8823" y="7240"/>
                  </a:cubicBezTo>
                  <a:cubicBezTo>
                    <a:pt x="9954" y="4823"/>
                    <a:pt x="11097" y="2394"/>
                    <a:pt x="123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552150" y="1218725"/>
              <a:ext cx="255400" cy="494150"/>
            </a:xfrm>
            <a:custGeom>
              <a:rect b="b" l="l" r="r" t="t"/>
              <a:pathLst>
                <a:path extrusionOk="0" h="19766" w="10216">
                  <a:moveTo>
                    <a:pt x="10049" y="1"/>
                  </a:moveTo>
                  <a:cubicBezTo>
                    <a:pt x="9085" y="1918"/>
                    <a:pt x="8168" y="3870"/>
                    <a:pt x="7263" y="5811"/>
                  </a:cubicBezTo>
                  <a:cubicBezTo>
                    <a:pt x="5596" y="9395"/>
                    <a:pt x="3846" y="13110"/>
                    <a:pt x="1834" y="16586"/>
                  </a:cubicBezTo>
                  <a:cubicBezTo>
                    <a:pt x="1250" y="17574"/>
                    <a:pt x="643" y="18563"/>
                    <a:pt x="0" y="19515"/>
                  </a:cubicBezTo>
                  <a:lnTo>
                    <a:pt x="0" y="19765"/>
                  </a:lnTo>
                  <a:cubicBezTo>
                    <a:pt x="691" y="18741"/>
                    <a:pt x="1346" y="17693"/>
                    <a:pt x="1965" y="16622"/>
                  </a:cubicBezTo>
                  <a:cubicBezTo>
                    <a:pt x="3977" y="13157"/>
                    <a:pt x="5727" y="9454"/>
                    <a:pt x="7394" y="5847"/>
                  </a:cubicBezTo>
                  <a:cubicBezTo>
                    <a:pt x="8299" y="3918"/>
                    <a:pt x="9227" y="1953"/>
                    <a:pt x="102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1" name="Google Shape;1551;p37"/>
          <p:cNvSpPr/>
          <p:nvPr/>
        </p:nvSpPr>
        <p:spPr>
          <a:xfrm>
            <a:off x="760350" y="1553550"/>
            <a:ext cx="4359900" cy="203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37"/>
          <p:cNvSpPr/>
          <p:nvPr/>
        </p:nvSpPr>
        <p:spPr>
          <a:xfrm>
            <a:off x="5601450" y="1180650"/>
            <a:ext cx="2782200" cy="2782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3" name="Google Shape;1553;p37"/>
          <p:cNvGrpSpPr/>
          <p:nvPr/>
        </p:nvGrpSpPr>
        <p:grpSpPr>
          <a:xfrm>
            <a:off x="5" y="-43"/>
            <a:ext cx="2542400" cy="2865695"/>
            <a:chOff x="551550" y="1218425"/>
            <a:chExt cx="1388000" cy="1564500"/>
          </a:xfrm>
        </p:grpSpPr>
        <p:sp>
          <p:nvSpPr>
            <p:cNvPr id="1554" name="Google Shape;1554;p37"/>
            <p:cNvSpPr/>
            <p:nvPr/>
          </p:nvSpPr>
          <p:spPr>
            <a:xfrm>
              <a:off x="551850" y="1218725"/>
              <a:ext cx="1387700" cy="1564200"/>
            </a:xfrm>
            <a:custGeom>
              <a:rect b="b" l="l" r="r" t="t"/>
              <a:pathLst>
                <a:path extrusionOk="0" h="62568" w="55508">
                  <a:moveTo>
                    <a:pt x="55114" y="1"/>
                  </a:moveTo>
                  <a:cubicBezTo>
                    <a:pt x="49792" y="2072"/>
                    <a:pt x="45065" y="5240"/>
                    <a:pt x="41327" y="9383"/>
                  </a:cubicBezTo>
                  <a:cubicBezTo>
                    <a:pt x="36552" y="14657"/>
                    <a:pt x="33421" y="21372"/>
                    <a:pt x="30373" y="27838"/>
                  </a:cubicBezTo>
                  <a:cubicBezTo>
                    <a:pt x="28706" y="31421"/>
                    <a:pt x="26944" y="35136"/>
                    <a:pt x="24944" y="38613"/>
                  </a:cubicBezTo>
                  <a:cubicBezTo>
                    <a:pt x="19038" y="48733"/>
                    <a:pt x="10323" y="56817"/>
                    <a:pt x="0" y="62425"/>
                  </a:cubicBezTo>
                  <a:lnTo>
                    <a:pt x="0" y="62568"/>
                  </a:lnTo>
                  <a:cubicBezTo>
                    <a:pt x="10371" y="56960"/>
                    <a:pt x="19110" y="48852"/>
                    <a:pt x="25027" y="38684"/>
                  </a:cubicBezTo>
                  <a:cubicBezTo>
                    <a:pt x="27039" y="35219"/>
                    <a:pt x="28790" y="31505"/>
                    <a:pt x="30468" y="27909"/>
                  </a:cubicBezTo>
                  <a:cubicBezTo>
                    <a:pt x="33481" y="21468"/>
                    <a:pt x="36624" y="14765"/>
                    <a:pt x="41386" y="9514"/>
                  </a:cubicBezTo>
                  <a:cubicBezTo>
                    <a:pt x="45196" y="5299"/>
                    <a:pt x="50066" y="2084"/>
                    <a:pt x="55507" y="13"/>
                  </a:cubicBezTo>
                  <a:lnTo>
                    <a:pt x="55114" y="13"/>
                  </a:lnTo>
                  <a:lnTo>
                    <a:pt x="5511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552150" y="1218725"/>
              <a:ext cx="1273400" cy="1510050"/>
            </a:xfrm>
            <a:custGeom>
              <a:rect b="b" l="l" r="r" t="t"/>
              <a:pathLst>
                <a:path extrusionOk="0" h="60402" w="50936">
                  <a:moveTo>
                    <a:pt x="50530" y="1"/>
                  </a:moveTo>
                  <a:cubicBezTo>
                    <a:pt x="46482" y="1989"/>
                    <a:pt x="42851" y="4692"/>
                    <a:pt x="39862" y="8002"/>
                  </a:cubicBezTo>
                  <a:cubicBezTo>
                    <a:pt x="35076" y="13288"/>
                    <a:pt x="31956" y="20003"/>
                    <a:pt x="28908" y="26456"/>
                  </a:cubicBezTo>
                  <a:cubicBezTo>
                    <a:pt x="27242" y="30052"/>
                    <a:pt x="25479" y="33767"/>
                    <a:pt x="23467" y="37232"/>
                  </a:cubicBezTo>
                  <a:cubicBezTo>
                    <a:pt x="17859" y="46887"/>
                    <a:pt x="9692" y="54662"/>
                    <a:pt x="0" y="60234"/>
                  </a:cubicBezTo>
                  <a:lnTo>
                    <a:pt x="0" y="60401"/>
                  </a:lnTo>
                  <a:cubicBezTo>
                    <a:pt x="9751" y="54817"/>
                    <a:pt x="17955" y="46983"/>
                    <a:pt x="23610" y="37315"/>
                  </a:cubicBezTo>
                  <a:cubicBezTo>
                    <a:pt x="25610" y="33838"/>
                    <a:pt x="27373" y="30135"/>
                    <a:pt x="29039" y="26540"/>
                  </a:cubicBezTo>
                  <a:cubicBezTo>
                    <a:pt x="32064" y="20087"/>
                    <a:pt x="35195" y="13395"/>
                    <a:pt x="39957" y="8145"/>
                  </a:cubicBezTo>
                  <a:cubicBezTo>
                    <a:pt x="43029" y="4751"/>
                    <a:pt x="46768" y="2025"/>
                    <a:pt x="509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552150" y="1218425"/>
              <a:ext cx="1169500" cy="1452600"/>
            </a:xfrm>
            <a:custGeom>
              <a:rect b="b" l="l" r="r" t="t"/>
              <a:pathLst>
                <a:path extrusionOk="0" h="58104" w="46780">
                  <a:moveTo>
                    <a:pt x="46554" y="1"/>
                  </a:moveTo>
                  <a:cubicBezTo>
                    <a:pt x="43517" y="1799"/>
                    <a:pt x="40767" y="4013"/>
                    <a:pt x="38410" y="6609"/>
                  </a:cubicBezTo>
                  <a:cubicBezTo>
                    <a:pt x="33635" y="11895"/>
                    <a:pt x="30516" y="18598"/>
                    <a:pt x="27456" y="25063"/>
                  </a:cubicBezTo>
                  <a:cubicBezTo>
                    <a:pt x="25789" y="28647"/>
                    <a:pt x="24039" y="32374"/>
                    <a:pt x="22027" y="35839"/>
                  </a:cubicBezTo>
                  <a:cubicBezTo>
                    <a:pt x="16681" y="44995"/>
                    <a:pt x="9049" y="52495"/>
                    <a:pt x="0" y="57972"/>
                  </a:cubicBezTo>
                  <a:lnTo>
                    <a:pt x="0" y="58103"/>
                  </a:lnTo>
                  <a:cubicBezTo>
                    <a:pt x="9096" y="52626"/>
                    <a:pt x="16776" y="45090"/>
                    <a:pt x="22134" y="35898"/>
                  </a:cubicBezTo>
                  <a:cubicBezTo>
                    <a:pt x="24146" y="32433"/>
                    <a:pt x="25896" y="28719"/>
                    <a:pt x="27563" y="25123"/>
                  </a:cubicBezTo>
                  <a:cubicBezTo>
                    <a:pt x="30599" y="18682"/>
                    <a:pt x="33731" y="11979"/>
                    <a:pt x="38505" y="6716"/>
                  </a:cubicBezTo>
                  <a:cubicBezTo>
                    <a:pt x="40886" y="4061"/>
                    <a:pt x="43684" y="1811"/>
                    <a:pt x="4678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551850" y="1218725"/>
              <a:ext cx="1081100" cy="1397225"/>
            </a:xfrm>
            <a:custGeom>
              <a:rect b="b" l="l" r="r" t="t"/>
              <a:pathLst>
                <a:path extrusionOk="0" h="55889" w="43244">
                  <a:moveTo>
                    <a:pt x="42982" y="1"/>
                  </a:moveTo>
                  <a:cubicBezTo>
                    <a:pt x="40779" y="1525"/>
                    <a:pt x="38767" y="3275"/>
                    <a:pt x="36981" y="5251"/>
                  </a:cubicBezTo>
                  <a:cubicBezTo>
                    <a:pt x="32207" y="10538"/>
                    <a:pt x="29075" y="17253"/>
                    <a:pt x="26027" y="23706"/>
                  </a:cubicBezTo>
                  <a:cubicBezTo>
                    <a:pt x="24360" y="27302"/>
                    <a:pt x="22610" y="31016"/>
                    <a:pt x="20598" y="34481"/>
                  </a:cubicBezTo>
                  <a:cubicBezTo>
                    <a:pt x="15538" y="43149"/>
                    <a:pt x="8418" y="50340"/>
                    <a:pt x="0" y="55722"/>
                  </a:cubicBezTo>
                  <a:lnTo>
                    <a:pt x="0" y="55889"/>
                  </a:lnTo>
                  <a:cubicBezTo>
                    <a:pt x="8501" y="50471"/>
                    <a:pt x="15657" y="43256"/>
                    <a:pt x="20741" y="34529"/>
                  </a:cubicBezTo>
                  <a:cubicBezTo>
                    <a:pt x="22753" y="31064"/>
                    <a:pt x="24515" y="27361"/>
                    <a:pt x="26182" y="23754"/>
                  </a:cubicBezTo>
                  <a:cubicBezTo>
                    <a:pt x="29194" y="17312"/>
                    <a:pt x="32338" y="10609"/>
                    <a:pt x="37100" y="5359"/>
                  </a:cubicBezTo>
                  <a:cubicBezTo>
                    <a:pt x="38922" y="3335"/>
                    <a:pt x="41005" y="1549"/>
                    <a:pt x="4324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551550" y="1219025"/>
              <a:ext cx="997775" cy="1338875"/>
            </a:xfrm>
            <a:custGeom>
              <a:rect b="b" l="l" r="r" t="t"/>
              <a:pathLst>
                <a:path extrusionOk="0" h="53555" w="39911">
                  <a:moveTo>
                    <a:pt x="39672" y="1"/>
                  </a:moveTo>
                  <a:cubicBezTo>
                    <a:pt x="38184" y="1179"/>
                    <a:pt x="36814" y="2477"/>
                    <a:pt x="35540" y="3870"/>
                  </a:cubicBezTo>
                  <a:cubicBezTo>
                    <a:pt x="30754" y="9157"/>
                    <a:pt x="27635" y="15872"/>
                    <a:pt x="24587" y="22325"/>
                  </a:cubicBezTo>
                  <a:cubicBezTo>
                    <a:pt x="22920" y="25921"/>
                    <a:pt x="21158" y="29635"/>
                    <a:pt x="19146" y="33100"/>
                  </a:cubicBezTo>
                  <a:cubicBezTo>
                    <a:pt x="14383" y="41280"/>
                    <a:pt x="7799" y="48102"/>
                    <a:pt x="0" y="53388"/>
                  </a:cubicBezTo>
                  <a:lnTo>
                    <a:pt x="0" y="53555"/>
                  </a:lnTo>
                  <a:cubicBezTo>
                    <a:pt x="7882" y="48221"/>
                    <a:pt x="14502" y="41351"/>
                    <a:pt x="19300" y="33136"/>
                  </a:cubicBezTo>
                  <a:cubicBezTo>
                    <a:pt x="21312" y="29659"/>
                    <a:pt x="23063" y="25956"/>
                    <a:pt x="24730" y="22361"/>
                  </a:cubicBezTo>
                  <a:cubicBezTo>
                    <a:pt x="27754" y="15919"/>
                    <a:pt x="30897" y="9216"/>
                    <a:pt x="35660" y="3965"/>
                  </a:cubicBezTo>
                  <a:cubicBezTo>
                    <a:pt x="36945" y="2513"/>
                    <a:pt x="38374" y="1191"/>
                    <a:pt x="399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551850" y="1218725"/>
              <a:ext cx="920075" cy="1279350"/>
            </a:xfrm>
            <a:custGeom>
              <a:rect b="b" l="l" r="r" t="t"/>
              <a:pathLst>
                <a:path extrusionOk="0" h="51174" w="36803">
                  <a:moveTo>
                    <a:pt x="36600" y="1"/>
                  </a:moveTo>
                  <a:cubicBezTo>
                    <a:pt x="35719" y="787"/>
                    <a:pt x="34886" y="1620"/>
                    <a:pt x="34100" y="2501"/>
                  </a:cubicBezTo>
                  <a:cubicBezTo>
                    <a:pt x="29313" y="7787"/>
                    <a:pt x="26194" y="14491"/>
                    <a:pt x="23146" y="20956"/>
                  </a:cubicBezTo>
                  <a:cubicBezTo>
                    <a:pt x="21479" y="24540"/>
                    <a:pt x="19717" y="28266"/>
                    <a:pt x="17705" y="31731"/>
                  </a:cubicBezTo>
                  <a:cubicBezTo>
                    <a:pt x="13240" y="39398"/>
                    <a:pt x="7168" y="45899"/>
                    <a:pt x="0" y="51031"/>
                  </a:cubicBezTo>
                  <a:lnTo>
                    <a:pt x="0" y="51174"/>
                  </a:lnTo>
                  <a:cubicBezTo>
                    <a:pt x="7227" y="46018"/>
                    <a:pt x="13347" y="39482"/>
                    <a:pt x="17824" y="31778"/>
                  </a:cubicBezTo>
                  <a:cubicBezTo>
                    <a:pt x="19836" y="28314"/>
                    <a:pt x="21598" y="24599"/>
                    <a:pt x="23265" y="21003"/>
                  </a:cubicBezTo>
                  <a:cubicBezTo>
                    <a:pt x="26277" y="14562"/>
                    <a:pt x="29421" y="7859"/>
                    <a:pt x="34183" y="2608"/>
                  </a:cubicBezTo>
                  <a:cubicBezTo>
                    <a:pt x="35016" y="1703"/>
                    <a:pt x="35874" y="822"/>
                    <a:pt x="3680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551850" y="1218725"/>
              <a:ext cx="847150" cy="1217750"/>
            </a:xfrm>
            <a:custGeom>
              <a:rect b="b" l="l" r="r" t="t"/>
              <a:pathLst>
                <a:path extrusionOk="0" h="48710" w="33886">
                  <a:moveTo>
                    <a:pt x="33707" y="1"/>
                  </a:moveTo>
                  <a:cubicBezTo>
                    <a:pt x="33350" y="358"/>
                    <a:pt x="32992" y="727"/>
                    <a:pt x="32647" y="1120"/>
                  </a:cubicBezTo>
                  <a:cubicBezTo>
                    <a:pt x="27873" y="6406"/>
                    <a:pt x="24753" y="13110"/>
                    <a:pt x="21693" y="19575"/>
                  </a:cubicBezTo>
                  <a:cubicBezTo>
                    <a:pt x="20027" y="23158"/>
                    <a:pt x="18276" y="26885"/>
                    <a:pt x="16264" y="30350"/>
                  </a:cubicBezTo>
                  <a:cubicBezTo>
                    <a:pt x="12097" y="37482"/>
                    <a:pt x="6549" y="43613"/>
                    <a:pt x="0" y="48566"/>
                  </a:cubicBezTo>
                  <a:lnTo>
                    <a:pt x="0" y="48709"/>
                  </a:lnTo>
                  <a:cubicBezTo>
                    <a:pt x="6596" y="43732"/>
                    <a:pt x="12204" y="37565"/>
                    <a:pt x="16383" y="30374"/>
                  </a:cubicBezTo>
                  <a:cubicBezTo>
                    <a:pt x="18395" y="26909"/>
                    <a:pt x="20146" y="23206"/>
                    <a:pt x="21812" y="19598"/>
                  </a:cubicBezTo>
                  <a:cubicBezTo>
                    <a:pt x="24837" y="13157"/>
                    <a:pt x="27980" y="6466"/>
                    <a:pt x="32742" y="1203"/>
                  </a:cubicBezTo>
                  <a:cubicBezTo>
                    <a:pt x="33111" y="787"/>
                    <a:pt x="33504" y="394"/>
                    <a:pt x="3388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552150" y="1218725"/>
              <a:ext cx="779275" cy="1156125"/>
            </a:xfrm>
            <a:custGeom>
              <a:rect b="b" l="l" r="r" t="t"/>
              <a:pathLst>
                <a:path extrusionOk="0" h="46245" w="31171">
                  <a:moveTo>
                    <a:pt x="30956" y="1"/>
                  </a:moveTo>
                  <a:cubicBezTo>
                    <a:pt x="26313" y="5240"/>
                    <a:pt x="23253" y="11824"/>
                    <a:pt x="20253" y="18170"/>
                  </a:cubicBezTo>
                  <a:cubicBezTo>
                    <a:pt x="18586" y="21765"/>
                    <a:pt x="16836" y="25480"/>
                    <a:pt x="14823" y="28945"/>
                  </a:cubicBezTo>
                  <a:cubicBezTo>
                    <a:pt x="10966" y="35553"/>
                    <a:pt x="5929" y="41292"/>
                    <a:pt x="0" y="46054"/>
                  </a:cubicBezTo>
                  <a:lnTo>
                    <a:pt x="0" y="46245"/>
                  </a:lnTo>
                  <a:cubicBezTo>
                    <a:pt x="5965" y="41446"/>
                    <a:pt x="11061" y="35672"/>
                    <a:pt x="14942" y="29028"/>
                  </a:cubicBezTo>
                  <a:cubicBezTo>
                    <a:pt x="16955" y="25552"/>
                    <a:pt x="18705" y="21849"/>
                    <a:pt x="20372" y="18253"/>
                  </a:cubicBezTo>
                  <a:cubicBezTo>
                    <a:pt x="23384" y="11883"/>
                    <a:pt x="26480" y="5240"/>
                    <a:pt x="3117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552150" y="1218725"/>
              <a:ext cx="714100" cy="1091825"/>
            </a:xfrm>
            <a:custGeom>
              <a:rect b="b" l="l" r="r" t="t"/>
              <a:pathLst>
                <a:path extrusionOk="0" h="43673" w="28564">
                  <a:moveTo>
                    <a:pt x="28373" y="1"/>
                  </a:moveTo>
                  <a:cubicBezTo>
                    <a:pt x="24348" y="5001"/>
                    <a:pt x="21550" y="11002"/>
                    <a:pt x="18812" y="16824"/>
                  </a:cubicBezTo>
                  <a:cubicBezTo>
                    <a:pt x="17145" y="20408"/>
                    <a:pt x="15395" y="24123"/>
                    <a:pt x="13383" y="27588"/>
                  </a:cubicBezTo>
                  <a:cubicBezTo>
                    <a:pt x="9858" y="33648"/>
                    <a:pt x="5298" y="38994"/>
                    <a:pt x="0" y="43506"/>
                  </a:cubicBezTo>
                  <a:lnTo>
                    <a:pt x="0" y="43673"/>
                  </a:lnTo>
                  <a:cubicBezTo>
                    <a:pt x="5358" y="39125"/>
                    <a:pt x="9942" y="33755"/>
                    <a:pt x="13514" y="27635"/>
                  </a:cubicBezTo>
                  <a:cubicBezTo>
                    <a:pt x="15526" y="24170"/>
                    <a:pt x="17276" y="20468"/>
                    <a:pt x="18943" y="16860"/>
                  </a:cubicBezTo>
                  <a:cubicBezTo>
                    <a:pt x="21681" y="11026"/>
                    <a:pt x="24515" y="5001"/>
                    <a:pt x="28563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552150" y="1218725"/>
              <a:ext cx="650700" cy="1025150"/>
            </a:xfrm>
            <a:custGeom>
              <a:rect b="b" l="l" r="r" t="t"/>
              <a:pathLst>
                <a:path extrusionOk="0" h="41006" w="26028">
                  <a:moveTo>
                    <a:pt x="25849" y="1"/>
                  </a:moveTo>
                  <a:cubicBezTo>
                    <a:pt x="22396" y="4704"/>
                    <a:pt x="19860" y="10133"/>
                    <a:pt x="17371" y="15419"/>
                  </a:cubicBezTo>
                  <a:cubicBezTo>
                    <a:pt x="15704" y="19003"/>
                    <a:pt x="13942" y="22730"/>
                    <a:pt x="11942" y="26194"/>
                  </a:cubicBezTo>
                  <a:cubicBezTo>
                    <a:pt x="8727" y="31707"/>
                    <a:pt x="4679" y="36601"/>
                    <a:pt x="0" y="40827"/>
                  </a:cubicBezTo>
                  <a:lnTo>
                    <a:pt x="0" y="41006"/>
                  </a:lnTo>
                  <a:cubicBezTo>
                    <a:pt x="4739" y="36743"/>
                    <a:pt x="8823" y="31802"/>
                    <a:pt x="12073" y="26242"/>
                  </a:cubicBezTo>
                  <a:cubicBezTo>
                    <a:pt x="14085" y="22777"/>
                    <a:pt x="15835" y="19063"/>
                    <a:pt x="17502" y="15467"/>
                  </a:cubicBezTo>
                  <a:cubicBezTo>
                    <a:pt x="19991" y="10169"/>
                    <a:pt x="22551" y="4704"/>
                    <a:pt x="26027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552150" y="1218425"/>
              <a:ext cx="590275" cy="957600"/>
            </a:xfrm>
            <a:custGeom>
              <a:rect b="b" l="l" r="r" t="t"/>
              <a:pathLst>
                <a:path extrusionOk="0" h="38304" w="23611">
                  <a:moveTo>
                    <a:pt x="23455" y="1"/>
                  </a:moveTo>
                  <a:cubicBezTo>
                    <a:pt x="20479" y="4370"/>
                    <a:pt x="18193" y="9288"/>
                    <a:pt x="15943" y="14062"/>
                  </a:cubicBezTo>
                  <a:cubicBezTo>
                    <a:pt x="14276" y="17646"/>
                    <a:pt x="12514" y="21373"/>
                    <a:pt x="10513" y="24837"/>
                  </a:cubicBezTo>
                  <a:cubicBezTo>
                    <a:pt x="7620" y="29778"/>
                    <a:pt x="4084" y="34231"/>
                    <a:pt x="0" y="38148"/>
                  </a:cubicBezTo>
                  <a:lnTo>
                    <a:pt x="0" y="38303"/>
                  </a:lnTo>
                  <a:cubicBezTo>
                    <a:pt x="4120" y="34362"/>
                    <a:pt x="7692" y="29874"/>
                    <a:pt x="10609" y="24885"/>
                  </a:cubicBezTo>
                  <a:cubicBezTo>
                    <a:pt x="12621" y="21420"/>
                    <a:pt x="14383" y="17705"/>
                    <a:pt x="16050" y="14110"/>
                  </a:cubicBezTo>
                  <a:cubicBezTo>
                    <a:pt x="18288" y="9312"/>
                    <a:pt x="20598" y="4394"/>
                    <a:pt x="236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552150" y="1218725"/>
              <a:ext cx="531625" cy="888225"/>
            </a:xfrm>
            <a:custGeom>
              <a:rect b="b" l="l" r="r" t="t"/>
              <a:pathLst>
                <a:path extrusionOk="0" h="35529" w="21265">
                  <a:moveTo>
                    <a:pt x="21086" y="1"/>
                  </a:moveTo>
                  <a:cubicBezTo>
                    <a:pt x="18550" y="4001"/>
                    <a:pt x="16490" y="8395"/>
                    <a:pt x="14478" y="12669"/>
                  </a:cubicBezTo>
                  <a:cubicBezTo>
                    <a:pt x="12811" y="16253"/>
                    <a:pt x="11061" y="19979"/>
                    <a:pt x="9049" y="23444"/>
                  </a:cubicBezTo>
                  <a:cubicBezTo>
                    <a:pt x="6525" y="27790"/>
                    <a:pt x="3465" y="31743"/>
                    <a:pt x="0" y="35303"/>
                  </a:cubicBezTo>
                  <a:lnTo>
                    <a:pt x="0" y="35529"/>
                  </a:lnTo>
                  <a:cubicBezTo>
                    <a:pt x="3512" y="31921"/>
                    <a:pt x="6608" y="27921"/>
                    <a:pt x="9168" y="23516"/>
                  </a:cubicBezTo>
                  <a:cubicBezTo>
                    <a:pt x="11180" y="20051"/>
                    <a:pt x="12930" y="16348"/>
                    <a:pt x="14597" y="12740"/>
                  </a:cubicBezTo>
                  <a:cubicBezTo>
                    <a:pt x="16621" y="8442"/>
                    <a:pt x="18693" y="4025"/>
                    <a:pt x="212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552450" y="1218425"/>
              <a:ext cx="473875" cy="814725"/>
            </a:xfrm>
            <a:custGeom>
              <a:rect b="b" l="l" r="r" t="t"/>
              <a:pathLst>
                <a:path extrusionOk="0" h="32589" w="18955">
                  <a:moveTo>
                    <a:pt x="18788" y="1"/>
                  </a:moveTo>
                  <a:cubicBezTo>
                    <a:pt x="16633" y="3632"/>
                    <a:pt x="14811" y="7502"/>
                    <a:pt x="13025" y="11300"/>
                  </a:cubicBezTo>
                  <a:cubicBezTo>
                    <a:pt x="11359" y="14884"/>
                    <a:pt x="9608" y="18598"/>
                    <a:pt x="7596" y="22075"/>
                  </a:cubicBezTo>
                  <a:cubicBezTo>
                    <a:pt x="5417" y="25790"/>
                    <a:pt x="2881" y="29243"/>
                    <a:pt x="0" y="32386"/>
                  </a:cubicBezTo>
                  <a:lnTo>
                    <a:pt x="0" y="32588"/>
                  </a:lnTo>
                  <a:cubicBezTo>
                    <a:pt x="2905" y="29409"/>
                    <a:pt x="5513" y="25909"/>
                    <a:pt x="7715" y="22135"/>
                  </a:cubicBezTo>
                  <a:cubicBezTo>
                    <a:pt x="9727" y="18658"/>
                    <a:pt x="11478" y="14955"/>
                    <a:pt x="13145" y="11359"/>
                  </a:cubicBezTo>
                  <a:cubicBezTo>
                    <a:pt x="14930" y="7549"/>
                    <a:pt x="16764" y="3644"/>
                    <a:pt x="1895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552450" y="1218425"/>
              <a:ext cx="418225" cy="739700"/>
            </a:xfrm>
            <a:custGeom>
              <a:rect b="b" l="l" r="r" t="t"/>
              <a:pathLst>
                <a:path extrusionOk="0" h="29588" w="16729">
                  <a:moveTo>
                    <a:pt x="16574" y="1"/>
                  </a:moveTo>
                  <a:cubicBezTo>
                    <a:pt x="14752" y="3216"/>
                    <a:pt x="13156" y="6585"/>
                    <a:pt x="11609" y="9907"/>
                  </a:cubicBezTo>
                  <a:cubicBezTo>
                    <a:pt x="9942" y="13503"/>
                    <a:pt x="8192" y="17217"/>
                    <a:pt x="6179" y="20682"/>
                  </a:cubicBezTo>
                  <a:cubicBezTo>
                    <a:pt x="4382" y="23778"/>
                    <a:pt x="2310" y="26683"/>
                    <a:pt x="0" y="29374"/>
                  </a:cubicBezTo>
                  <a:lnTo>
                    <a:pt x="0" y="29588"/>
                  </a:lnTo>
                  <a:cubicBezTo>
                    <a:pt x="2322" y="26873"/>
                    <a:pt x="4441" y="23920"/>
                    <a:pt x="6287" y="20777"/>
                  </a:cubicBezTo>
                  <a:cubicBezTo>
                    <a:pt x="8287" y="17313"/>
                    <a:pt x="10049" y="13598"/>
                    <a:pt x="11716" y="10002"/>
                  </a:cubicBezTo>
                  <a:cubicBezTo>
                    <a:pt x="13299" y="6668"/>
                    <a:pt x="14883" y="3239"/>
                    <a:pt x="1672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552150" y="1218425"/>
              <a:ext cx="363150" cy="662025"/>
            </a:xfrm>
            <a:custGeom>
              <a:rect b="b" l="l" r="r" t="t"/>
              <a:pathLst>
                <a:path extrusionOk="0" h="26481" w="14526">
                  <a:moveTo>
                    <a:pt x="14359" y="1"/>
                  </a:moveTo>
                  <a:cubicBezTo>
                    <a:pt x="12859" y="2799"/>
                    <a:pt x="11490" y="5692"/>
                    <a:pt x="10156" y="8538"/>
                  </a:cubicBezTo>
                  <a:cubicBezTo>
                    <a:pt x="8489" y="12133"/>
                    <a:pt x="6727" y="15848"/>
                    <a:pt x="4715" y="19313"/>
                  </a:cubicBezTo>
                  <a:cubicBezTo>
                    <a:pt x="3310" y="21742"/>
                    <a:pt x="1727" y="24063"/>
                    <a:pt x="0" y="26254"/>
                  </a:cubicBezTo>
                  <a:lnTo>
                    <a:pt x="0" y="26480"/>
                  </a:lnTo>
                  <a:cubicBezTo>
                    <a:pt x="1774" y="24254"/>
                    <a:pt x="3381" y="21896"/>
                    <a:pt x="4834" y="19408"/>
                  </a:cubicBezTo>
                  <a:cubicBezTo>
                    <a:pt x="6846" y="15943"/>
                    <a:pt x="8608" y="12229"/>
                    <a:pt x="10275" y="8633"/>
                  </a:cubicBezTo>
                  <a:cubicBezTo>
                    <a:pt x="11621" y="5763"/>
                    <a:pt x="12990" y="2823"/>
                    <a:pt x="1452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551850" y="1218725"/>
              <a:ext cx="308400" cy="580175"/>
            </a:xfrm>
            <a:custGeom>
              <a:rect b="b" l="l" r="r" t="t"/>
              <a:pathLst>
                <a:path extrusionOk="0" h="23207" w="12336">
                  <a:moveTo>
                    <a:pt x="12204" y="1"/>
                  </a:moveTo>
                  <a:cubicBezTo>
                    <a:pt x="10978" y="2370"/>
                    <a:pt x="9847" y="4775"/>
                    <a:pt x="8716" y="7168"/>
                  </a:cubicBezTo>
                  <a:cubicBezTo>
                    <a:pt x="7049" y="10764"/>
                    <a:pt x="5298" y="14479"/>
                    <a:pt x="3286" y="17955"/>
                  </a:cubicBezTo>
                  <a:cubicBezTo>
                    <a:pt x="2274" y="19694"/>
                    <a:pt x="1167" y="21372"/>
                    <a:pt x="0" y="22992"/>
                  </a:cubicBezTo>
                  <a:lnTo>
                    <a:pt x="0" y="23206"/>
                  </a:lnTo>
                  <a:cubicBezTo>
                    <a:pt x="1215" y="21527"/>
                    <a:pt x="2346" y="19801"/>
                    <a:pt x="3393" y="18015"/>
                  </a:cubicBezTo>
                  <a:cubicBezTo>
                    <a:pt x="5406" y="14538"/>
                    <a:pt x="7156" y="10835"/>
                    <a:pt x="8823" y="7240"/>
                  </a:cubicBezTo>
                  <a:cubicBezTo>
                    <a:pt x="9954" y="4823"/>
                    <a:pt x="11097" y="2394"/>
                    <a:pt x="123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552150" y="1218725"/>
              <a:ext cx="255400" cy="494150"/>
            </a:xfrm>
            <a:custGeom>
              <a:rect b="b" l="l" r="r" t="t"/>
              <a:pathLst>
                <a:path extrusionOk="0" h="19766" w="10216">
                  <a:moveTo>
                    <a:pt x="10049" y="1"/>
                  </a:moveTo>
                  <a:cubicBezTo>
                    <a:pt x="9085" y="1918"/>
                    <a:pt x="8168" y="3870"/>
                    <a:pt x="7263" y="5811"/>
                  </a:cubicBezTo>
                  <a:cubicBezTo>
                    <a:pt x="5596" y="9395"/>
                    <a:pt x="3846" y="13110"/>
                    <a:pt x="1834" y="16586"/>
                  </a:cubicBezTo>
                  <a:cubicBezTo>
                    <a:pt x="1250" y="17574"/>
                    <a:pt x="643" y="18563"/>
                    <a:pt x="0" y="19515"/>
                  </a:cubicBezTo>
                  <a:lnTo>
                    <a:pt x="0" y="19765"/>
                  </a:lnTo>
                  <a:cubicBezTo>
                    <a:pt x="691" y="18741"/>
                    <a:pt x="1346" y="17693"/>
                    <a:pt x="1965" y="16622"/>
                  </a:cubicBezTo>
                  <a:cubicBezTo>
                    <a:pt x="3977" y="13157"/>
                    <a:pt x="5727" y="9454"/>
                    <a:pt x="7394" y="5847"/>
                  </a:cubicBezTo>
                  <a:cubicBezTo>
                    <a:pt x="8299" y="3918"/>
                    <a:pt x="9227" y="1953"/>
                    <a:pt x="102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1" name="Google Shape;1571;p37"/>
          <p:cNvSpPr txBox="1"/>
          <p:nvPr>
            <p:ph type="title"/>
          </p:nvPr>
        </p:nvSpPr>
        <p:spPr>
          <a:xfrm>
            <a:off x="819500" y="1730325"/>
            <a:ext cx="42342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2" name="Google Shape;1572;p37"/>
          <p:cNvSpPr txBox="1"/>
          <p:nvPr>
            <p:ph idx="1" type="subTitle"/>
          </p:nvPr>
        </p:nvSpPr>
        <p:spPr>
          <a:xfrm>
            <a:off x="819500" y="2580878"/>
            <a:ext cx="4234200" cy="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5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38"/>
          <p:cNvSpPr/>
          <p:nvPr/>
        </p:nvSpPr>
        <p:spPr>
          <a:xfrm>
            <a:off x="4036950" y="1553550"/>
            <a:ext cx="4359900" cy="203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38"/>
          <p:cNvSpPr/>
          <p:nvPr/>
        </p:nvSpPr>
        <p:spPr>
          <a:xfrm>
            <a:off x="814050" y="1180650"/>
            <a:ext cx="2782200" cy="2782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38"/>
          <p:cNvSpPr txBox="1"/>
          <p:nvPr>
            <p:ph type="title"/>
          </p:nvPr>
        </p:nvSpPr>
        <p:spPr>
          <a:xfrm>
            <a:off x="4096100" y="1730325"/>
            <a:ext cx="42342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7" name="Google Shape;1577;p38"/>
          <p:cNvSpPr txBox="1"/>
          <p:nvPr>
            <p:ph idx="1" type="subTitle"/>
          </p:nvPr>
        </p:nvSpPr>
        <p:spPr>
          <a:xfrm>
            <a:off x="4096100" y="2580878"/>
            <a:ext cx="4234200" cy="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78" name="Google Shape;1578;p38"/>
          <p:cNvGrpSpPr/>
          <p:nvPr/>
        </p:nvGrpSpPr>
        <p:grpSpPr>
          <a:xfrm flipH="1" rot="10800000">
            <a:off x="-13" y="7"/>
            <a:ext cx="9142584" cy="1688125"/>
            <a:chOff x="410450" y="2958175"/>
            <a:chExt cx="1976775" cy="365000"/>
          </a:xfrm>
        </p:grpSpPr>
        <p:sp>
          <p:nvSpPr>
            <p:cNvPr id="1579" name="Google Shape;1579;p38"/>
            <p:cNvSpPr/>
            <p:nvPr/>
          </p:nvSpPr>
          <p:spPr>
            <a:xfrm>
              <a:off x="410750" y="3128425"/>
              <a:ext cx="850125" cy="190000"/>
            </a:xfrm>
            <a:custGeom>
              <a:rect b="b" l="l" r="r" t="t"/>
              <a:pathLst>
                <a:path extrusionOk="0" h="7600" w="34005">
                  <a:moveTo>
                    <a:pt x="6664" y="1"/>
                  </a:moveTo>
                  <a:cubicBezTo>
                    <a:pt x="4749" y="1"/>
                    <a:pt x="2976" y="280"/>
                    <a:pt x="1358" y="837"/>
                  </a:cubicBezTo>
                  <a:cubicBezTo>
                    <a:pt x="894" y="1003"/>
                    <a:pt x="429" y="1194"/>
                    <a:pt x="1" y="1420"/>
                  </a:cubicBezTo>
                  <a:lnTo>
                    <a:pt x="1" y="1479"/>
                  </a:lnTo>
                  <a:cubicBezTo>
                    <a:pt x="453" y="1253"/>
                    <a:pt x="906" y="1063"/>
                    <a:pt x="1382" y="896"/>
                  </a:cubicBezTo>
                  <a:cubicBezTo>
                    <a:pt x="2989" y="331"/>
                    <a:pt x="4751" y="50"/>
                    <a:pt x="6653" y="50"/>
                  </a:cubicBezTo>
                  <a:cubicBezTo>
                    <a:pt x="9120" y="50"/>
                    <a:pt x="11824" y="522"/>
                    <a:pt x="14741" y="1456"/>
                  </a:cubicBezTo>
                  <a:cubicBezTo>
                    <a:pt x="16919" y="2146"/>
                    <a:pt x="19063" y="3039"/>
                    <a:pt x="21146" y="3896"/>
                  </a:cubicBezTo>
                  <a:cubicBezTo>
                    <a:pt x="23206" y="4742"/>
                    <a:pt x="25313" y="5599"/>
                    <a:pt x="27456" y="6302"/>
                  </a:cubicBezTo>
                  <a:cubicBezTo>
                    <a:pt x="29528" y="6968"/>
                    <a:pt x="31493" y="7409"/>
                    <a:pt x="33338" y="7599"/>
                  </a:cubicBezTo>
                  <a:lnTo>
                    <a:pt x="34005" y="7599"/>
                  </a:lnTo>
                  <a:cubicBezTo>
                    <a:pt x="31981" y="7433"/>
                    <a:pt x="29814" y="6992"/>
                    <a:pt x="27492" y="6230"/>
                  </a:cubicBezTo>
                  <a:cubicBezTo>
                    <a:pt x="25349" y="5540"/>
                    <a:pt x="23230" y="4670"/>
                    <a:pt x="21182" y="3837"/>
                  </a:cubicBezTo>
                  <a:cubicBezTo>
                    <a:pt x="19098" y="2968"/>
                    <a:pt x="16931" y="2075"/>
                    <a:pt x="14752" y="1396"/>
                  </a:cubicBezTo>
                  <a:cubicBezTo>
                    <a:pt x="11836" y="464"/>
                    <a:pt x="9132" y="1"/>
                    <a:pt x="66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8"/>
            <p:cNvSpPr/>
            <p:nvPr/>
          </p:nvSpPr>
          <p:spPr>
            <a:xfrm>
              <a:off x="410450" y="3154025"/>
              <a:ext cx="704275" cy="164100"/>
            </a:xfrm>
            <a:custGeom>
              <a:rect b="b" l="l" r="r" t="t"/>
              <a:pathLst>
                <a:path extrusionOk="0" h="6564" w="28171">
                  <a:moveTo>
                    <a:pt x="6283" y="0"/>
                  </a:moveTo>
                  <a:cubicBezTo>
                    <a:pt x="4368" y="0"/>
                    <a:pt x="2595" y="280"/>
                    <a:pt x="977" y="836"/>
                  </a:cubicBezTo>
                  <a:cubicBezTo>
                    <a:pt x="656" y="956"/>
                    <a:pt x="322" y="1098"/>
                    <a:pt x="1" y="1229"/>
                  </a:cubicBezTo>
                  <a:lnTo>
                    <a:pt x="1" y="1289"/>
                  </a:lnTo>
                  <a:cubicBezTo>
                    <a:pt x="322" y="1134"/>
                    <a:pt x="656" y="1003"/>
                    <a:pt x="989" y="884"/>
                  </a:cubicBezTo>
                  <a:cubicBezTo>
                    <a:pt x="2607" y="334"/>
                    <a:pt x="4377" y="58"/>
                    <a:pt x="6286" y="58"/>
                  </a:cubicBezTo>
                  <a:cubicBezTo>
                    <a:pt x="8758" y="58"/>
                    <a:pt x="11462" y="522"/>
                    <a:pt x="14372" y="1456"/>
                  </a:cubicBezTo>
                  <a:cubicBezTo>
                    <a:pt x="16562" y="2158"/>
                    <a:pt x="18705" y="3051"/>
                    <a:pt x="20789" y="3896"/>
                  </a:cubicBezTo>
                  <a:cubicBezTo>
                    <a:pt x="22849" y="4742"/>
                    <a:pt x="24956" y="5611"/>
                    <a:pt x="27099" y="6301"/>
                  </a:cubicBezTo>
                  <a:cubicBezTo>
                    <a:pt x="27385" y="6397"/>
                    <a:pt x="27671" y="6480"/>
                    <a:pt x="27945" y="6563"/>
                  </a:cubicBezTo>
                  <a:lnTo>
                    <a:pt x="28171" y="6563"/>
                  </a:lnTo>
                  <a:cubicBezTo>
                    <a:pt x="27826" y="6468"/>
                    <a:pt x="27468" y="6349"/>
                    <a:pt x="27111" y="6230"/>
                  </a:cubicBezTo>
                  <a:cubicBezTo>
                    <a:pt x="24968" y="5551"/>
                    <a:pt x="22861" y="4670"/>
                    <a:pt x="20801" y="3837"/>
                  </a:cubicBezTo>
                  <a:cubicBezTo>
                    <a:pt x="18717" y="2968"/>
                    <a:pt x="16562" y="2075"/>
                    <a:pt x="14372" y="1396"/>
                  </a:cubicBezTo>
                  <a:cubicBezTo>
                    <a:pt x="11455" y="464"/>
                    <a:pt x="8751" y="0"/>
                    <a:pt x="6283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8"/>
            <p:cNvSpPr/>
            <p:nvPr/>
          </p:nvSpPr>
          <p:spPr>
            <a:xfrm>
              <a:off x="1442425" y="2958175"/>
              <a:ext cx="944200" cy="360250"/>
            </a:xfrm>
            <a:custGeom>
              <a:rect b="b" l="l" r="r" t="t"/>
              <a:pathLst>
                <a:path extrusionOk="0" h="14410" w="37768">
                  <a:moveTo>
                    <a:pt x="29211" y="0"/>
                  </a:moveTo>
                  <a:cubicBezTo>
                    <a:pt x="27667" y="0"/>
                    <a:pt x="26115" y="124"/>
                    <a:pt x="24575" y="372"/>
                  </a:cubicBezTo>
                  <a:cubicBezTo>
                    <a:pt x="20229" y="1062"/>
                    <a:pt x="16074" y="2741"/>
                    <a:pt x="12598" y="5206"/>
                  </a:cubicBezTo>
                  <a:cubicBezTo>
                    <a:pt x="11085" y="6277"/>
                    <a:pt x="9669" y="7516"/>
                    <a:pt x="8264" y="8706"/>
                  </a:cubicBezTo>
                  <a:cubicBezTo>
                    <a:pt x="5728" y="10897"/>
                    <a:pt x="3108" y="13147"/>
                    <a:pt x="1" y="14409"/>
                  </a:cubicBezTo>
                  <a:lnTo>
                    <a:pt x="167" y="14409"/>
                  </a:lnTo>
                  <a:cubicBezTo>
                    <a:pt x="3215" y="13147"/>
                    <a:pt x="5799" y="10909"/>
                    <a:pt x="8299" y="8754"/>
                  </a:cubicBezTo>
                  <a:cubicBezTo>
                    <a:pt x="9680" y="7563"/>
                    <a:pt x="11121" y="6313"/>
                    <a:pt x="12621" y="5253"/>
                  </a:cubicBezTo>
                  <a:cubicBezTo>
                    <a:pt x="16098" y="2801"/>
                    <a:pt x="20229" y="1122"/>
                    <a:pt x="24575" y="431"/>
                  </a:cubicBezTo>
                  <a:cubicBezTo>
                    <a:pt x="26103" y="189"/>
                    <a:pt x="27645" y="68"/>
                    <a:pt x="29178" y="68"/>
                  </a:cubicBezTo>
                  <a:cubicBezTo>
                    <a:pt x="32004" y="68"/>
                    <a:pt x="34802" y="478"/>
                    <a:pt x="37434" y="1289"/>
                  </a:cubicBezTo>
                  <a:cubicBezTo>
                    <a:pt x="37553" y="1336"/>
                    <a:pt x="37660" y="1372"/>
                    <a:pt x="37767" y="1396"/>
                  </a:cubicBezTo>
                  <a:lnTo>
                    <a:pt x="37767" y="1336"/>
                  </a:lnTo>
                  <a:cubicBezTo>
                    <a:pt x="37672" y="1312"/>
                    <a:pt x="37565" y="1265"/>
                    <a:pt x="37470" y="1229"/>
                  </a:cubicBezTo>
                  <a:cubicBezTo>
                    <a:pt x="34829" y="413"/>
                    <a:pt x="32034" y="0"/>
                    <a:pt x="2921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8"/>
            <p:cNvSpPr/>
            <p:nvPr/>
          </p:nvSpPr>
          <p:spPr>
            <a:xfrm>
              <a:off x="1485600" y="2984350"/>
              <a:ext cx="900725" cy="334075"/>
            </a:xfrm>
            <a:custGeom>
              <a:rect b="b" l="l" r="r" t="t"/>
              <a:pathLst>
                <a:path extrusionOk="0" h="13363" w="36029">
                  <a:moveTo>
                    <a:pt x="27099" y="1"/>
                  </a:moveTo>
                  <a:cubicBezTo>
                    <a:pt x="25554" y="1"/>
                    <a:pt x="24000" y="124"/>
                    <a:pt x="22455" y="373"/>
                  </a:cubicBezTo>
                  <a:cubicBezTo>
                    <a:pt x="18110" y="1051"/>
                    <a:pt x="13966" y="2730"/>
                    <a:pt x="10478" y="5207"/>
                  </a:cubicBezTo>
                  <a:cubicBezTo>
                    <a:pt x="8977" y="6278"/>
                    <a:pt x="7549" y="7516"/>
                    <a:pt x="6144" y="8707"/>
                  </a:cubicBezTo>
                  <a:cubicBezTo>
                    <a:pt x="4215" y="10374"/>
                    <a:pt x="2215" y="12100"/>
                    <a:pt x="0" y="13362"/>
                  </a:cubicBezTo>
                  <a:lnTo>
                    <a:pt x="119" y="13362"/>
                  </a:lnTo>
                  <a:cubicBezTo>
                    <a:pt x="2310" y="12100"/>
                    <a:pt x="4263" y="10398"/>
                    <a:pt x="6179" y="8743"/>
                  </a:cubicBezTo>
                  <a:cubicBezTo>
                    <a:pt x="7561" y="7552"/>
                    <a:pt x="9001" y="6302"/>
                    <a:pt x="10513" y="5242"/>
                  </a:cubicBezTo>
                  <a:cubicBezTo>
                    <a:pt x="13978" y="2790"/>
                    <a:pt x="18110" y="1111"/>
                    <a:pt x="22455" y="432"/>
                  </a:cubicBezTo>
                  <a:cubicBezTo>
                    <a:pt x="23988" y="189"/>
                    <a:pt x="25530" y="69"/>
                    <a:pt x="27063" y="69"/>
                  </a:cubicBezTo>
                  <a:cubicBezTo>
                    <a:pt x="29889" y="69"/>
                    <a:pt x="32682" y="479"/>
                    <a:pt x="35314" y="1289"/>
                  </a:cubicBezTo>
                  <a:cubicBezTo>
                    <a:pt x="35552" y="1361"/>
                    <a:pt x="35790" y="1432"/>
                    <a:pt x="36028" y="1528"/>
                  </a:cubicBezTo>
                  <a:lnTo>
                    <a:pt x="36028" y="1468"/>
                  </a:lnTo>
                  <a:cubicBezTo>
                    <a:pt x="35826" y="1397"/>
                    <a:pt x="35588" y="1301"/>
                    <a:pt x="35350" y="1230"/>
                  </a:cubicBezTo>
                  <a:cubicBezTo>
                    <a:pt x="32717" y="414"/>
                    <a:pt x="29925" y="1"/>
                    <a:pt x="2709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8"/>
            <p:cNvSpPr/>
            <p:nvPr/>
          </p:nvSpPr>
          <p:spPr>
            <a:xfrm>
              <a:off x="410450" y="3180200"/>
              <a:ext cx="616475" cy="137925"/>
            </a:xfrm>
            <a:custGeom>
              <a:rect b="b" l="l" r="r" t="t"/>
              <a:pathLst>
                <a:path extrusionOk="0" h="5517" w="24659">
                  <a:moveTo>
                    <a:pt x="5912" y="0"/>
                  </a:moveTo>
                  <a:cubicBezTo>
                    <a:pt x="3993" y="0"/>
                    <a:pt x="2217" y="280"/>
                    <a:pt x="596" y="837"/>
                  </a:cubicBezTo>
                  <a:cubicBezTo>
                    <a:pt x="406" y="897"/>
                    <a:pt x="203" y="980"/>
                    <a:pt x="1" y="1063"/>
                  </a:cubicBezTo>
                  <a:lnTo>
                    <a:pt x="1" y="1123"/>
                  </a:lnTo>
                  <a:cubicBezTo>
                    <a:pt x="191" y="1028"/>
                    <a:pt x="406" y="956"/>
                    <a:pt x="608" y="885"/>
                  </a:cubicBezTo>
                  <a:cubicBezTo>
                    <a:pt x="2239" y="332"/>
                    <a:pt x="4016" y="54"/>
                    <a:pt x="5932" y="54"/>
                  </a:cubicBezTo>
                  <a:cubicBezTo>
                    <a:pt x="8394" y="54"/>
                    <a:pt x="11085" y="514"/>
                    <a:pt x="13991" y="1444"/>
                  </a:cubicBezTo>
                  <a:cubicBezTo>
                    <a:pt x="16181" y="2147"/>
                    <a:pt x="18324" y="3040"/>
                    <a:pt x="20408" y="3885"/>
                  </a:cubicBezTo>
                  <a:cubicBezTo>
                    <a:pt x="21742" y="4445"/>
                    <a:pt x="23099" y="5004"/>
                    <a:pt x="24480" y="5516"/>
                  </a:cubicBezTo>
                  <a:lnTo>
                    <a:pt x="24659" y="5516"/>
                  </a:lnTo>
                  <a:cubicBezTo>
                    <a:pt x="23230" y="4969"/>
                    <a:pt x="21801" y="4397"/>
                    <a:pt x="20420" y="3826"/>
                  </a:cubicBezTo>
                  <a:cubicBezTo>
                    <a:pt x="18336" y="2968"/>
                    <a:pt x="16181" y="2075"/>
                    <a:pt x="13991" y="1385"/>
                  </a:cubicBezTo>
                  <a:cubicBezTo>
                    <a:pt x="11078" y="461"/>
                    <a:pt x="8377" y="0"/>
                    <a:pt x="5912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8"/>
            <p:cNvSpPr/>
            <p:nvPr/>
          </p:nvSpPr>
          <p:spPr>
            <a:xfrm>
              <a:off x="1517150" y="3010250"/>
              <a:ext cx="869775" cy="308475"/>
            </a:xfrm>
            <a:custGeom>
              <a:rect b="b" l="l" r="r" t="t"/>
              <a:pathLst>
                <a:path extrusionOk="0" h="12339" w="34791">
                  <a:moveTo>
                    <a:pt x="25465" y="1"/>
                  </a:moveTo>
                  <a:cubicBezTo>
                    <a:pt x="23922" y="1"/>
                    <a:pt x="22368" y="124"/>
                    <a:pt x="20824" y="372"/>
                  </a:cubicBezTo>
                  <a:cubicBezTo>
                    <a:pt x="16478" y="1063"/>
                    <a:pt x="12323" y="2742"/>
                    <a:pt x="8847" y="5206"/>
                  </a:cubicBezTo>
                  <a:cubicBezTo>
                    <a:pt x="7346" y="6278"/>
                    <a:pt x="5918" y="7516"/>
                    <a:pt x="4513" y="8707"/>
                  </a:cubicBezTo>
                  <a:cubicBezTo>
                    <a:pt x="3060" y="9957"/>
                    <a:pt x="1584" y="11243"/>
                    <a:pt x="0" y="12338"/>
                  </a:cubicBezTo>
                  <a:lnTo>
                    <a:pt x="107" y="12338"/>
                  </a:lnTo>
                  <a:cubicBezTo>
                    <a:pt x="1655" y="11255"/>
                    <a:pt x="3120" y="10005"/>
                    <a:pt x="4548" y="8766"/>
                  </a:cubicBezTo>
                  <a:cubicBezTo>
                    <a:pt x="5929" y="7576"/>
                    <a:pt x="7370" y="6326"/>
                    <a:pt x="8870" y="5266"/>
                  </a:cubicBezTo>
                  <a:cubicBezTo>
                    <a:pt x="12347" y="2813"/>
                    <a:pt x="16478" y="1134"/>
                    <a:pt x="20824" y="444"/>
                  </a:cubicBezTo>
                  <a:cubicBezTo>
                    <a:pt x="22341" y="207"/>
                    <a:pt x="23871" y="89"/>
                    <a:pt x="25393" y="89"/>
                  </a:cubicBezTo>
                  <a:cubicBezTo>
                    <a:pt x="28231" y="89"/>
                    <a:pt x="31040" y="499"/>
                    <a:pt x="33683" y="1313"/>
                  </a:cubicBezTo>
                  <a:cubicBezTo>
                    <a:pt x="34052" y="1432"/>
                    <a:pt x="34409" y="1563"/>
                    <a:pt x="34790" y="1694"/>
                  </a:cubicBezTo>
                  <a:lnTo>
                    <a:pt x="34790" y="1635"/>
                  </a:lnTo>
                  <a:cubicBezTo>
                    <a:pt x="34433" y="1480"/>
                    <a:pt x="34076" y="1337"/>
                    <a:pt x="33719" y="1230"/>
                  </a:cubicBezTo>
                  <a:cubicBezTo>
                    <a:pt x="31078" y="414"/>
                    <a:pt x="28288" y="1"/>
                    <a:pt x="25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8"/>
            <p:cNvSpPr/>
            <p:nvPr/>
          </p:nvSpPr>
          <p:spPr>
            <a:xfrm>
              <a:off x="410450" y="3206125"/>
              <a:ext cx="540275" cy="112300"/>
            </a:xfrm>
            <a:custGeom>
              <a:rect b="b" l="l" r="r" t="t"/>
              <a:pathLst>
                <a:path extrusionOk="0" h="4492" w="21611">
                  <a:moveTo>
                    <a:pt x="5509" y="0"/>
                  </a:moveTo>
                  <a:cubicBezTo>
                    <a:pt x="3594" y="0"/>
                    <a:pt x="1821" y="279"/>
                    <a:pt x="203" y="836"/>
                  </a:cubicBezTo>
                  <a:cubicBezTo>
                    <a:pt x="144" y="872"/>
                    <a:pt x="60" y="884"/>
                    <a:pt x="1" y="919"/>
                  </a:cubicBezTo>
                  <a:lnTo>
                    <a:pt x="1" y="979"/>
                  </a:lnTo>
                  <a:lnTo>
                    <a:pt x="215" y="884"/>
                  </a:lnTo>
                  <a:cubicBezTo>
                    <a:pt x="1844" y="334"/>
                    <a:pt x="3615" y="57"/>
                    <a:pt x="5522" y="57"/>
                  </a:cubicBezTo>
                  <a:cubicBezTo>
                    <a:pt x="7991" y="57"/>
                    <a:pt x="10688" y="521"/>
                    <a:pt x="13598" y="1455"/>
                  </a:cubicBezTo>
                  <a:cubicBezTo>
                    <a:pt x="15788" y="2158"/>
                    <a:pt x="17932" y="3051"/>
                    <a:pt x="20015" y="3896"/>
                  </a:cubicBezTo>
                  <a:cubicBezTo>
                    <a:pt x="20491" y="4086"/>
                    <a:pt x="20968" y="4277"/>
                    <a:pt x="21444" y="4491"/>
                  </a:cubicBezTo>
                  <a:lnTo>
                    <a:pt x="21611" y="4491"/>
                  </a:lnTo>
                  <a:cubicBezTo>
                    <a:pt x="21087" y="4277"/>
                    <a:pt x="20551" y="4063"/>
                    <a:pt x="20027" y="3836"/>
                  </a:cubicBezTo>
                  <a:cubicBezTo>
                    <a:pt x="17943" y="2967"/>
                    <a:pt x="15788" y="2074"/>
                    <a:pt x="13598" y="1396"/>
                  </a:cubicBezTo>
                  <a:cubicBezTo>
                    <a:pt x="10682" y="464"/>
                    <a:pt x="7977" y="0"/>
                    <a:pt x="550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8"/>
            <p:cNvSpPr/>
            <p:nvPr/>
          </p:nvSpPr>
          <p:spPr>
            <a:xfrm>
              <a:off x="1543050" y="3036450"/>
              <a:ext cx="844175" cy="282275"/>
            </a:xfrm>
            <a:custGeom>
              <a:rect b="b" l="l" r="r" t="t"/>
              <a:pathLst>
                <a:path extrusionOk="0" h="11291" w="33767">
                  <a:moveTo>
                    <a:pt x="24042" y="1"/>
                  </a:moveTo>
                  <a:cubicBezTo>
                    <a:pt x="22499" y="1"/>
                    <a:pt x="20947" y="124"/>
                    <a:pt x="19407" y="372"/>
                  </a:cubicBezTo>
                  <a:cubicBezTo>
                    <a:pt x="15061" y="1051"/>
                    <a:pt x="10906" y="2730"/>
                    <a:pt x="7430" y="5206"/>
                  </a:cubicBezTo>
                  <a:cubicBezTo>
                    <a:pt x="5917" y="6278"/>
                    <a:pt x="4489" y="7516"/>
                    <a:pt x="3096" y="8707"/>
                  </a:cubicBezTo>
                  <a:cubicBezTo>
                    <a:pt x="2084" y="9564"/>
                    <a:pt x="1060" y="10457"/>
                    <a:pt x="0" y="11290"/>
                  </a:cubicBezTo>
                  <a:lnTo>
                    <a:pt x="107" y="11290"/>
                  </a:lnTo>
                  <a:cubicBezTo>
                    <a:pt x="1143" y="10469"/>
                    <a:pt x="2155" y="9611"/>
                    <a:pt x="3131" y="8766"/>
                  </a:cubicBezTo>
                  <a:cubicBezTo>
                    <a:pt x="4524" y="7575"/>
                    <a:pt x="5965" y="6325"/>
                    <a:pt x="7465" y="5266"/>
                  </a:cubicBezTo>
                  <a:cubicBezTo>
                    <a:pt x="10942" y="2813"/>
                    <a:pt x="15073" y="1122"/>
                    <a:pt x="19419" y="444"/>
                  </a:cubicBezTo>
                  <a:cubicBezTo>
                    <a:pt x="20947" y="201"/>
                    <a:pt x="22489" y="80"/>
                    <a:pt x="24021" y="80"/>
                  </a:cubicBezTo>
                  <a:cubicBezTo>
                    <a:pt x="26848" y="80"/>
                    <a:pt x="29645" y="490"/>
                    <a:pt x="32278" y="1301"/>
                  </a:cubicBezTo>
                  <a:cubicBezTo>
                    <a:pt x="32790" y="1456"/>
                    <a:pt x="33278" y="1634"/>
                    <a:pt x="33766" y="1837"/>
                  </a:cubicBezTo>
                  <a:lnTo>
                    <a:pt x="33766" y="1777"/>
                  </a:lnTo>
                  <a:cubicBezTo>
                    <a:pt x="33278" y="1563"/>
                    <a:pt x="32790" y="1372"/>
                    <a:pt x="32290" y="1229"/>
                  </a:cubicBezTo>
                  <a:cubicBezTo>
                    <a:pt x="29657" y="413"/>
                    <a:pt x="26865" y="1"/>
                    <a:pt x="2404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8"/>
            <p:cNvSpPr/>
            <p:nvPr/>
          </p:nvSpPr>
          <p:spPr>
            <a:xfrm>
              <a:off x="410750" y="3232250"/>
              <a:ext cx="467650" cy="86175"/>
            </a:xfrm>
            <a:custGeom>
              <a:rect b="b" l="l" r="r" t="t"/>
              <a:pathLst>
                <a:path extrusionOk="0" h="3447" w="18706">
                  <a:moveTo>
                    <a:pt x="5165" y="1"/>
                  </a:moveTo>
                  <a:cubicBezTo>
                    <a:pt x="3307" y="1"/>
                    <a:pt x="1582" y="264"/>
                    <a:pt x="1" y="791"/>
                  </a:cubicBezTo>
                  <a:lnTo>
                    <a:pt x="1" y="851"/>
                  </a:lnTo>
                  <a:cubicBezTo>
                    <a:pt x="1582" y="323"/>
                    <a:pt x="3307" y="60"/>
                    <a:pt x="5164" y="60"/>
                  </a:cubicBezTo>
                  <a:cubicBezTo>
                    <a:pt x="7625" y="60"/>
                    <a:pt x="10318" y="523"/>
                    <a:pt x="13217" y="1446"/>
                  </a:cubicBezTo>
                  <a:cubicBezTo>
                    <a:pt x="15014" y="2029"/>
                    <a:pt x="16800" y="2732"/>
                    <a:pt x="18551" y="3446"/>
                  </a:cubicBezTo>
                  <a:lnTo>
                    <a:pt x="18705" y="3446"/>
                  </a:lnTo>
                  <a:cubicBezTo>
                    <a:pt x="16919" y="2720"/>
                    <a:pt x="15086" y="1982"/>
                    <a:pt x="13228" y="1387"/>
                  </a:cubicBezTo>
                  <a:cubicBezTo>
                    <a:pt x="10323" y="463"/>
                    <a:pt x="7627" y="1"/>
                    <a:pt x="51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8"/>
            <p:cNvSpPr/>
            <p:nvPr/>
          </p:nvSpPr>
          <p:spPr>
            <a:xfrm>
              <a:off x="1565650" y="3062350"/>
              <a:ext cx="821275" cy="256075"/>
            </a:xfrm>
            <a:custGeom>
              <a:rect b="b" l="l" r="r" t="t"/>
              <a:pathLst>
                <a:path extrusionOk="0" h="10243" w="32851">
                  <a:moveTo>
                    <a:pt x="22751" y="0"/>
                  </a:moveTo>
                  <a:cubicBezTo>
                    <a:pt x="21208" y="0"/>
                    <a:pt x="19655" y="124"/>
                    <a:pt x="18110" y="372"/>
                  </a:cubicBezTo>
                  <a:cubicBezTo>
                    <a:pt x="13765" y="1063"/>
                    <a:pt x="9621" y="2741"/>
                    <a:pt x="6133" y="5206"/>
                  </a:cubicBezTo>
                  <a:cubicBezTo>
                    <a:pt x="4632" y="6278"/>
                    <a:pt x="3204" y="7516"/>
                    <a:pt x="1799" y="8706"/>
                  </a:cubicBezTo>
                  <a:cubicBezTo>
                    <a:pt x="1203" y="9230"/>
                    <a:pt x="608" y="9730"/>
                    <a:pt x="1" y="10242"/>
                  </a:cubicBezTo>
                  <a:lnTo>
                    <a:pt x="96" y="10242"/>
                  </a:lnTo>
                  <a:cubicBezTo>
                    <a:pt x="691" y="9754"/>
                    <a:pt x="1263" y="9242"/>
                    <a:pt x="1846" y="8754"/>
                  </a:cubicBezTo>
                  <a:cubicBezTo>
                    <a:pt x="3227" y="7563"/>
                    <a:pt x="4680" y="6313"/>
                    <a:pt x="6180" y="5254"/>
                  </a:cubicBezTo>
                  <a:cubicBezTo>
                    <a:pt x="9645" y="2801"/>
                    <a:pt x="13788" y="1122"/>
                    <a:pt x="18134" y="432"/>
                  </a:cubicBezTo>
                  <a:cubicBezTo>
                    <a:pt x="19662" y="189"/>
                    <a:pt x="21202" y="68"/>
                    <a:pt x="22734" y="68"/>
                  </a:cubicBezTo>
                  <a:cubicBezTo>
                    <a:pt x="25557" y="68"/>
                    <a:pt x="28353" y="478"/>
                    <a:pt x="30993" y="1289"/>
                  </a:cubicBezTo>
                  <a:cubicBezTo>
                    <a:pt x="31624" y="1491"/>
                    <a:pt x="32255" y="1729"/>
                    <a:pt x="32850" y="1991"/>
                  </a:cubicBezTo>
                  <a:lnTo>
                    <a:pt x="32850" y="1932"/>
                  </a:lnTo>
                  <a:cubicBezTo>
                    <a:pt x="32255" y="1658"/>
                    <a:pt x="31648" y="1432"/>
                    <a:pt x="31005" y="1229"/>
                  </a:cubicBezTo>
                  <a:cubicBezTo>
                    <a:pt x="28364" y="413"/>
                    <a:pt x="25574" y="0"/>
                    <a:pt x="2275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8"/>
            <p:cNvSpPr/>
            <p:nvPr/>
          </p:nvSpPr>
          <p:spPr>
            <a:xfrm>
              <a:off x="411050" y="3257825"/>
              <a:ext cx="392625" cy="60300"/>
            </a:xfrm>
            <a:custGeom>
              <a:rect b="b" l="l" r="r" t="t"/>
              <a:pathLst>
                <a:path extrusionOk="0" h="2412" w="15705">
                  <a:moveTo>
                    <a:pt x="4749" y="0"/>
                  </a:moveTo>
                  <a:cubicBezTo>
                    <a:pt x="3053" y="0"/>
                    <a:pt x="1469" y="220"/>
                    <a:pt x="1" y="661"/>
                  </a:cubicBezTo>
                  <a:lnTo>
                    <a:pt x="1" y="721"/>
                  </a:lnTo>
                  <a:cubicBezTo>
                    <a:pt x="1461" y="284"/>
                    <a:pt x="3043" y="65"/>
                    <a:pt x="4737" y="65"/>
                  </a:cubicBezTo>
                  <a:cubicBezTo>
                    <a:pt x="7201" y="65"/>
                    <a:pt x="9903" y="528"/>
                    <a:pt x="12824" y="1459"/>
                  </a:cubicBezTo>
                  <a:cubicBezTo>
                    <a:pt x="13728" y="1733"/>
                    <a:pt x="14621" y="2066"/>
                    <a:pt x="15526" y="2411"/>
                  </a:cubicBezTo>
                  <a:lnTo>
                    <a:pt x="15705" y="2411"/>
                  </a:lnTo>
                  <a:cubicBezTo>
                    <a:pt x="14752" y="2054"/>
                    <a:pt x="13800" y="1697"/>
                    <a:pt x="12847" y="1399"/>
                  </a:cubicBezTo>
                  <a:cubicBezTo>
                    <a:pt x="9924" y="467"/>
                    <a:pt x="7219" y="0"/>
                    <a:pt x="474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8"/>
            <p:cNvSpPr/>
            <p:nvPr/>
          </p:nvSpPr>
          <p:spPr>
            <a:xfrm>
              <a:off x="411050" y="3284275"/>
              <a:ext cx="309300" cy="34150"/>
            </a:xfrm>
            <a:custGeom>
              <a:rect b="b" l="l" r="r" t="t"/>
              <a:pathLst>
                <a:path extrusionOk="0" h="1366" w="12372">
                  <a:moveTo>
                    <a:pt x="4378" y="0"/>
                  </a:moveTo>
                  <a:cubicBezTo>
                    <a:pt x="2824" y="0"/>
                    <a:pt x="1362" y="185"/>
                    <a:pt x="1" y="556"/>
                  </a:cubicBezTo>
                  <a:lnTo>
                    <a:pt x="1" y="615"/>
                  </a:lnTo>
                  <a:cubicBezTo>
                    <a:pt x="1362" y="248"/>
                    <a:pt x="2823" y="63"/>
                    <a:pt x="4380" y="63"/>
                  </a:cubicBezTo>
                  <a:cubicBezTo>
                    <a:pt x="6758" y="63"/>
                    <a:pt x="9357" y="495"/>
                    <a:pt x="12157" y="1365"/>
                  </a:cubicBezTo>
                  <a:lnTo>
                    <a:pt x="12371" y="1365"/>
                  </a:lnTo>
                  <a:cubicBezTo>
                    <a:pt x="9491" y="456"/>
                    <a:pt x="6819" y="0"/>
                    <a:pt x="437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8"/>
            <p:cNvSpPr/>
            <p:nvPr/>
          </p:nvSpPr>
          <p:spPr>
            <a:xfrm>
              <a:off x="1586500" y="3088175"/>
              <a:ext cx="800125" cy="230250"/>
            </a:xfrm>
            <a:custGeom>
              <a:rect b="b" l="l" r="r" t="t"/>
              <a:pathLst>
                <a:path extrusionOk="0" h="9210" w="32005">
                  <a:moveTo>
                    <a:pt x="21497" y="0"/>
                  </a:moveTo>
                  <a:cubicBezTo>
                    <a:pt x="19965" y="0"/>
                    <a:pt x="18424" y="121"/>
                    <a:pt x="16895" y="363"/>
                  </a:cubicBezTo>
                  <a:cubicBezTo>
                    <a:pt x="12550" y="1065"/>
                    <a:pt x="8394" y="2732"/>
                    <a:pt x="4918" y="5209"/>
                  </a:cubicBezTo>
                  <a:cubicBezTo>
                    <a:pt x="3406" y="6280"/>
                    <a:pt x="1977" y="7507"/>
                    <a:pt x="584" y="8697"/>
                  </a:cubicBezTo>
                  <a:cubicBezTo>
                    <a:pt x="381" y="8876"/>
                    <a:pt x="191" y="9031"/>
                    <a:pt x="0" y="9209"/>
                  </a:cubicBezTo>
                  <a:lnTo>
                    <a:pt x="96" y="9209"/>
                  </a:lnTo>
                  <a:cubicBezTo>
                    <a:pt x="274" y="9055"/>
                    <a:pt x="453" y="8900"/>
                    <a:pt x="608" y="8745"/>
                  </a:cubicBezTo>
                  <a:cubicBezTo>
                    <a:pt x="2001" y="7554"/>
                    <a:pt x="3441" y="6304"/>
                    <a:pt x="4941" y="5245"/>
                  </a:cubicBezTo>
                  <a:cubicBezTo>
                    <a:pt x="8406" y="2792"/>
                    <a:pt x="12550" y="1113"/>
                    <a:pt x="16895" y="422"/>
                  </a:cubicBezTo>
                  <a:cubicBezTo>
                    <a:pt x="18412" y="186"/>
                    <a:pt x="19942" y="68"/>
                    <a:pt x="21464" y="68"/>
                  </a:cubicBezTo>
                  <a:cubicBezTo>
                    <a:pt x="24302" y="68"/>
                    <a:pt x="27111" y="478"/>
                    <a:pt x="29754" y="1292"/>
                  </a:cubicBezTo>
                  <a:cubicBezTo>
                    <a:pt x="30528" y="1530"/>
                    <a:pt x="31290" y="1827"/>
                    <a:pt x="32004" y="2149"/>
                  </a:cubicBezTo>
                  <a:lnTo>
                    <a:pt x="32004" y="2089"/>
                  </a:lnTo>
                  <a:cubicBezTo>
                    <a:pt x="31314" y="1768"/>
                    <a:pt x="30564" y="1470"/>
                    <a:pt x="29778" y="1232"/>
                  </a:cubicBezTo>
                  <a:cubicBezTo>
                    <a:pt x="27135" y="413"/>
                    <a:pt x="24331" y="0"/>
                    <a:pt x="2149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8"/>
            <p:cNvSpPr/>
            <p:nvPr/>
          </p:nvSpPr>
          <p:spPr>
            <a:xfrm>
              <a:off x="425625" y="3310350"/>
              <a:ext cx="178625" cy="8075"/>
            </a:xfrm>
            <a:custGeom>
              <a:rect b="b" l="l" r="r" t="t"/>
              <a:pathLst>
                <a:path extrusionOk="0" h="323" w="7145">
                  <a:moveTo>
                    <a:pt x="3412" y="1"/>
                  </a:moveTo>
                  <a:cubicBezTo>
                    <a:pt x="2218" y="1"/>
                    <a:pt x="1078" y="108"/>
                    <a:pt x="1" y="322"/>
                  </a:cubicBezTo>
                  <a:lnTo>
                    <a:pt x="346" y="322"/>
                  </a:lnTo>
                  <a:cubicBezTo>
                    <a:pt x="1328" y="144"/>
                    <a:pt x="2355" y="54"/>
                    <a:pt x="3425" y="54"/>
                  </a:cubicBezTo>
                  <a:cubicBezTo>
                    <a:pt x="4496" y="54"/>
                    <a:pt x="5609" y="144"/>
                    <a:pt x="6764" y="322"/>
                  </a:cubicBezTo>
                  <a:lnTo>
                    <a:pt x="7145" y="322"/>
                  </a:lnTo>
                  <a:cubicBezTo>
                    <a:pt x="5853" y="108"/>
                    <a:pt x="4606" y="1"/>
                    <a:pt x="341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8"/>
            <p:cNvSpPr/>
            <p:nvPr/>
          </p:nvSpPr>
          <p:spPr>
            <a:xfrm>
              <a:off x="1607325" y="3114150"/>
              <a:ext cx="779600" cy="204575"/>
            </a:xfrm>
            <a:custGeom>
              <a:rect b="b" l="l" r="r" t="t"/>
              <a:pathLst>
                <a:path extrusionOk="0" h="8183" w="31184">
                  <a:moveTo>
                    <a:pt x="20328" y="0"/>
                  </a:moveTo>
                  <a:cubicBezTo>
                    <a:pt x="18785" y="0"/>
                    <a:pt x="17233" y="123"/>
                    <a:pt x="15693" y="372"/>
                  </a:cubicBezTo>
                  <a:cubicBezTo>
                    <a:pt x="11347" y="1050"/>
                    <a:pt x="7192" y="2741"/>
                    <a:pt x="3704" y="5206"/>
                  </a:cubicBezTo>
                  <a:cubicBezTo>
                    <a:pt x="2430" y="6111"/>
                    <a:pt x="1191" y="7146"/>
                    <a:pt x="1" y="8182"/>
                  </a:cubicBezTo>
                  <a:lnTo>
                    <a:pt x="96" y="8182"/>
                  </a:lnTo>
                  <a:cubicBezTo>
                    <a:pt x="1263" y="7170"/>
                    <a:pt x="2489" y="6158"/>
                    <a:pt x="3739" y="5265"/>
                  </a:cubicBezTo>
                  <a:cubicBezTo>
                    <a:pt x="7204" y="2812"/>
                    <a:pt x="11347" y="1134"/>
                    <a:pt x="15693" y="443"/>
                  </a:cubicBezTo>
                  <a:cubicBezTo>
                    <a:pt x="17210" y="206"/>
                    <a:pt x="18739" y="88"/>
                    <a:pt x="20259" y="88"/>
                  </a:cubicBezTo>
                  <a:cubicBezTo>
                    <a:pt x="23094" y="88"/>
                    <a:pt x="25901" y="499"/>
                    <a:pt x="28552" y="1312"/>
                  </a:cubicBezTo>
                  <a:cubicBezTo>
                    <a:pt x="29469" y="1586"/>
                    <a:pt x="30350" y="1943"/>
                    <a:pt x="31183" y="2360"/>
                  </a:cubicBezTo>
                  <a:lnTo>
                    <a:pt x="31183" y="2301"/>
                  </a:lnTo>
                  <a:cubicBezTo>
                    <a:pt x="30362" y="1872"/>
                    <a:pt x="29481" y="1515"/>
                    <a:pt x="28576" y="1229"/>
                  </a:cubicBezTo>
                  <a:cubicBezTo>
                    <a:pt x="25943" y="413"/>
                    <a:pt x="23151" y="0"/>
                    <a:pt x="2032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8"/>
            <p:cNvSpPr/>
            <p:nvPr/>
          </p:nvSpPr>
          <p:spPr>
            <a:xfrm>
              <a:off x="1628475" y="3140250"/>
              <a:ext cx="758450" cy="178475"/>
            </a:xfrm>
            <a:custGeom>
              <a:rect b="b" l="l" r="r" t="t"/>
              <a:pathLst>
                <a:path extrusionOk="0" h="7139" w="30338">
                  <a:moveTo>
                    <a:pt x="19056" y="1"/>
                  </a:moveTo>
                  <a:cubicBezTo>
                    <a:pt x="17524" y="1"/>
                    <a:pt x="15983" y="121"/>
                    <a:pt x="14454" y="364"/>
                  </a:cubicBezTo>
                  <a:cubicBezTo>
                    <a:pt x="10109" y="1054"/>
                    <a:pt x="5953" y="2733"/>
                    <a:pt x="2477" y="5209"/>
                  </a:cubicBezTo>
                  <a:cubicBezTo>
                    <a:pt x="1631" y="5805"/>
                    <a:pt x="810" y="6471"/>
                    <a:pt x="0" y="7138"/>
                  </a:cubicBezTo>
                  <a:lnTo>
                    <a:pt x="95" y="7138"/>
                  </a:lnTo>
                  <a:cubicBezTo>
                    <a:pt x="881" y="6483"/>
                    <a:pt x="1679" y="5840"/>
                    <a:pt x="2524" y="5245"/>
                  </a:cubicBezTo>
                  <a:cubicBezTo>
                    <a:pt x="5989" y="2792"/>
                    <a:pt x="10120" y="1114"/>
                    <a:pt x="14466" y="423"/>
                  </a:cubicBezTo>
                  <a:cubicBezTo>
                    <a:pt x="15983" y="186"/>
                    <a:pt x="17513" y="68"/>
                    <a:pt x="19035" y="68"/>
                  </a:cubicBezTo>
                  <a:cubicBezTo>
                    <a:pt x="21873" y="68"/>
                    <a:pt x="24682" y="478"/>
                    <a:pt x="27325" y="1292"/>
                  </a:cubicBezTo>
                  <a:cubicBezTo>
                    <a:pt x="28385" y="1614"/>
                    <a:pt x="29397" y="2030"/>
                    <a:pt x="30337" y="2542"/>
                  </a:cubicBezTo>
                  <a:lnTo>
                    <a:pt x="30337" y="2471"/>
                  </a:lnTo>
                  <a:cubicBezTo>
                    <a:pt x="29397" y="1971"/>
                    <a:pt x="28397" y="1554"/>
                    <a:pt x="27349" y="1233"/>
                  </a:cubicBezTo>
                  <a:cubicBezTo>
                    <a:pt x="24698" y="413"/>
                    <a:pt x="21891" y="1"/>
                    <a:pt x="1905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8"/>
            <p:cNvSpPr/>
            <p:nvPr/>
          </p:nvSpPr>
          <p:spPr>
            <a:xfrm>
              <a:off x="1651075" y="3166225"/>
              <a:ext cx="736150" cy="152500"/>
            </a:xfrm>
            <a:custGeom>
              <a:rect b="b" l="l" r="r" t="t"/>
              <a:pathLst>
                <a:path extrusionOk="0" h="6100" w="29446">
                  <a:moveTo>
                    <a:pt x="17816" y="1"/>
                  </a:moveTo>
                  <a:cubicBezTo>
                    <a:pt x="16273" y="1"/>
                    <a:pt x="14721" y="124"/>
                    <a:pt x="13181" y="372"/>
                  </a:cubicBezTo>
                  <a:cubicBezTo>
                    <a:pt x="8835" y="1051"/>
                    <a:pt x="4680" y="2742"/>
                    <a:pt x="1192" y="5206"/>
                  </a:cubicBezTo>
                  <a:cubicBezTo>
                    <a:pt x="799" y="5492"/>
                    <a:pt x="394" y="5790"/>
                    <a:pt x="1" y="6099"/>
                  </a:cubicBezTo>
                  <a:lnTo>
                    <a:pt x="108" y="6099"/>
                  </a:lnTo>
                  <a:cubicBezTo>
                    <a:pt x="477" y="5813"/>
                    <a:pt x="858" y="5516"/>
                    <a:pt x="1239" y="5254"/>
                  </a:cubicBezTo>
                  <a:cubicBezTo>
                    <a:pt x="4716" y="2801"/>
                    <a:pt x="8847" y="1110"/>
                    <a:pt x="13193" y="432"/>
                  </a:cubicBezTo>
                  <a:cubicBezTo>
                    <a:pt x="14721" y="189"/>
                    <a:pt x="16263" y="68"/>
                    <a:pt x="17795" y="68"/>
                  </a:cubicBezTo>
                  <a:cubicBezTo>
                    <a:pt x="20622" y="68"/>
                    <a:pt x="23419" y="479"/>
                    <a:pt x="26052" y="1289"/>
                  </a:cubicBezTo>
                  <a:cubicBezTo>
                    <a:pt x="27242" y="1670"/>
                    <a:pt x="28385" y="2158"/>
                    <a:pt x="29445" y="2742"/>
                  </a:cubicBezTo>
                  <a:lnTo>
                    <a:pt x="29445" y="2682"/>
                  </a:lnTo>
                  <a:cubicBezTo>
                    <a:pt x="28385" y="2099"/>
                    <a:pt x="27254" y="1611"/>
                    <a:pt x="26064" y="1230"/>
                  </a:cubicBezTo>
                  <a:cubicBezTo>
                    <a:pt x="23431" y="414"/>
                    <a:pt x="20639" y="1"/>
                    <a:pt x="178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8"/>
            <p:cNvSpPr/>
            <p:nvPr/>
          </p:nvSpPr>
          <p:spPr>
            <a:xfrm>
              <a:off x="1676400" y="3192350"/>
              <a:ext cx="709925" cy="126375"/>
            </a:xfrm>
            <a:custGeom>
              <a:rect b="b" l="l" r="r" t="t"/>
              <a:pathLst>
                <a:path extrusionOk="0" h="5055" w="28397">
                  <a:moveTo>
                    <a:pt x="16377" y="0"/>
                  </a:moveTo>
                  <a:cubicBezTo>
                    <a:pt x="14845" y="0"/>
                    <a:pt x="13304" y="121"/>
                    <a:pt x="11775" y="363"/>
                  </a:cubicBezTo>
                  <a:cubicBezTo>
                    <a:pt x="7501" y="1054"/>
                    <a:pt x="3441" y="2661"/>
                    <a:pt x="0" y="5054"/>
                  </a:cubicBezTo>
                  <a:lnTo>
                    <a:pt x="107" y="5054"/>
                  </a:lnTo>
                  <a:cubicBezTo>
                    <a:pt x="3512" y="2709"/>
                    <a:pt x="7549" y="1113"/>
                    <a:pt x="11775" y="446"/>
                  </a:cubicBezTo>
                  <a:cubicBezTo>
                    <a:pt x="13303" y="204"/>
                    <a:pt x="14845" y="83"/>
                    <a:pt x="16378" y="83"/>
                  </a:cubicBezTo>
                  <a:cubicBezTo>
                    <a:pt x="19204" y="83"/>
                    <a:pt x="22002" y="493"/>
                    <a:pt x="24634" y="1304"/>
                  </a:cubicBezTo>
                  <a:cubicBezTo>
                    <a:pt x="25991" y="1720"/>
                    <a:pt x="27265" y="2292"/>
                    <a:pt x="28396" y="2971"/>
                  </a:cubicBezTo>
                  <a:lnTo>
                    <a:pt x="28396" y="2899"/>
                  </a:lnTo>
                  <a:cubicBezTo>
                    <a:pt x="27289" y="2209"/>
                    <a:pt x="26003" y="1637"/>
                    <a:pt x="24670" y="1232"/>
                  </a:cubicBezTo>
                  <a:cubicBezTo>
                    <a:pt x="22019" y="413"/>
                    <a:pt x="19212" y="0"/>
                    <a:pt x="1637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8"/>
            <p:cNvSpPr/>
            <p:nvPr/>
          </p:nvSpPr>
          <p:spPr>
            <a:xfrm>
              <a:off x="1707650" y="3218325"/>
              <a:ext cx="679275" cy="100400"/>
            </a:xfrm>
            <a:custGeom>
              <a:rect b="b" l="l" r="r" t="t"/>
              <a:pathLst>
                <a:path extrusionOk="0" h="4016" w="27171">
                  <a:moveTo>
                    <a:pt x="14791" y="0"/>
                  </a:moveTo>
                  <a:cubicBezTo>
                    <a:pt x="13248" y="0"/>
                    <a:pt x="11696" y="124"/>
                    <a:pt x="10156" y="372"/>
                  </a:cubicBezTo>
                  <a:cubicBezTo>
                    <a:pt x="6537" y="955"/>
                    <a:pt x="3072" y="2205"/>
                    <a:pt x="0" y="4015"/>
                  </a:cubicBezTo>
                  <a:lnTo>
                    <a:pt x="119" y="4015"/>
                  </a:lnTo>
                  <a:cubicBezTo>
                    <a:pt x="3155" y="2229"/>
                    <a:pt x="6596" y="1015"/>
                    <a:pt x="10156" y="443"/>
                  </a:cubicBezTo>
                  <a:cubicBezTo>
                    <a:pt x="11673" y="206"/>
                    <a:pt x="13203" y="89"/>
                    <a:pt x="14725" y="89"/>
                  </a:cubicBezTo>
                  <a:cubicBezTo>
                    <a:pt x="17563" y="89"/>
                    <a:pt x="20372" y="499"/>
                    <a:pt x="23015" y="1312"/>
                  </a:cubicBezTo>
                  <a:cubicBezTo>
                    <a:pt x="24515" y="1765"/>
                    <a:pt x="25932" y="2420"/>
                    <a:pt x="27170" y="3217"/>
                  </a:cubicBezTo>
                  <a:lnTo>
                    <a:pt x="27170" y="3134"/>
                  </a:lnTo>
                  <a:cubicBezTo>
                    <a:pt x="25932" y="2336"/>
                    <a:pt x="24527" y="1693"/>
                    <a:pt x="23039" y="1229"/>
                  </a:cubicBezTo>
                  <a:cubicBezTo>
                    <a:pt x="20406" y="413"/>
                    <a:pt x="17614" y="0"/>
                    <a:pt x="147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8"/>
            <p:cNvSpPr/>
            <p:nvPr/>
          </p:nvSpPr>
          <p:spPr>
            <a:xfrm>
              <a:off x="1746050" y="3244225"/>
              <a:ext cx="624800" cy="74500"/>
            </a:xfrm>
            <a:custGeom>
              <a:rect b="b" l="l" r="r" t="t"/>
              <a:pathLst>
                <a:path extrusionOk="0" h="2980" w="24992">
                  <a:moveTo>
                    <a:pt x="12864" y="1"/>
                  </a:moveTo>
                  <a:cubicBezTo>
                    <a:pt x="11325" y="1"/>
                    <a:pt x="9776" y="124"/>
                    <a:pt x="8239" y="372"/>
                  </a:cubicBezTo>
                  <a:cubicBezTo>
                    <a:pt x="5358" y="836"/>
                    <a:pt x="2560" y="1729"/>
                    <a:pt x="0" y="2979"/>
                  </a:cubicBezTo>
                  <a:lnTo>
                    <a:pt x="155" y="2979"/>
                  </a:lnTo>
                  <a:cubicBezTo>
                    <a:pt x="2679" y="1765"/>
                    <a:pt x="5417" y="884"/>
                    <a:pt x="8251" y="431"/>
                  </a:cubicBezTo>
                  <a:cubicBezTo>
                    <a:pt x="9768" y="194"/>
                    <a:pt x="11296" y="76"/>
                    <a:pt x="12817" y="76"/>
                  </a:cubicBezTo>
                  <a:cubicBezTo>
                    <a:pt x="15652" y="76"/>
                    <a:pt x="18459" y="487"/>
                    <a:pt x="21110" y="1300"/>
                  </a:cubicBezTo>
                  <a:cubicBezTo>
                    <a:pt x="22467" y="1717"/>
                    <a:pt x="23741" y="2301"/>
                    <a:pt x="24884" y="2967"/>
                  </a:cubicBezTo>
                  <a:lnTo>
                    <a:pt x="24991" y="2967"/>
                  </a:lnTo>
                  <a:cubicBezTo>
                    <a:pt x="23836" y="2253"/>
                    <a:pt x="22503" y="1670"/>
                    <a:pt x="21122" y="1241"/>
                  </a:cubicBezTo>
                  <a:cubicBezTo>
                    <a:pt x="18486" y="416"/>
                    <a:pt x="15690" y="1"/>
                    <a:pt x="128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8"/>
            <p:cNvSpPr/>
            <p:nvPr/>
          </p:nvSpPr>
          <p:spPr>
            <a:xfrm>
              <a:off x="1796050" y="3270400"/>
              <a:ext cx="514975" cy="48325"/>
            </a:xfrm>
            <a:custGeom>
              <a:rect b="b" l="l" r="r" t="t"/>
              <a:pathLst>
                <a:path extrusionOk="0" h="1933" w="20599">
                  <a:moveTo>
                    <a:pt x="10482" y="1"/>
                  </a:moveTo>
                  <a:cubicBezTo>
                    <a:pt x="8938" y="1"/>
                    <a:pt x="7386" y="124"/>
                    <a:pt x="5846" y="372"/>
                  </a:cubicBezTo>
                  <a:cubicBezTo>
                    <a:pt x="3834" y="682"/>
                    <a:pt x="1870" y="1218"/>
                    <a:pt x="0" y="1932"/>
                  </a:cubicBezTo>
                  <a:lnTo>
                    <a:pt x="179" y="1932"/>
                  </a:lnTo>
                  <a:cubicBezTo>
                    <a:pt x="2012" y="1254"/>
                    <a:pt x="3917" y="742"/>
                    <a:pt x="5858" y="432"/>
                  </a:cubicBezTo>
                  <a:cubicBezTo>
                    <a:pt x="7386" y="189"/>
                    <a:pt x="8928" y="69"/>
                    <a:pt x="10461" y="69"/>
                  </a:cubicBezTo>
                  <a:cubicBezTo>
                    <a:pt x="13287" y="69"/>
                    <a:pt x="16085" y="479"/>
                    <a:pt x="18717" y="1289"/>
                  </a:cubicBezTo>
                  <a:cubicBezTo>
                    <a:pt x="19300" y="1468"/>
                    <a:pt x="19884" y="1682"/>
                    <a:pt x="20443" y="1920"/>
                  </a:cubicBezTo>
                  <a:lnTo>
                    <a:pt x="20598" y="1920"/>
                  </a:lnTo>
                  <a:cubicBezTo>
                    <a:pt x="20003" y="1658"/>
                    <a:pt x="19372" y="1432"/>
                    <a:pt x="18741" y="1230"/>
                  </a:cubicBezTo>
                  <a:cubicBezTo>
                    <a:pt x="16100" y="414"/>
                    <a:pt x="13305" y="1"/>
                    <a:pt x="1048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8"/>
            <p:cNvSpPr/>
            <p:nvPr/>
          </p:nvSpPr>
          <p:spPr>
            <a:xfrm>
              <a:off x="1868675" y="3296150"/>
              <a:ext cx="355425" cy="22275"/>
            </a:xfrm>
            <a:custGeom>
              <a:rect b="b" l="l" r="r" t="t"/>
              <a:pathLst>
                <a:path extrusionOk="0" h="891" w="14217">
                  <a:moveTo>
                    <a:pt x="7146" y="0"/>
                  </a:moveTo>
                  <a:cubicBezTo>
                    <a:pt x="5618" y="0"/>
                    <a:pt x="4082" y="121"/>
                    <a:pt x="2560" y="366"/>
                  </a:cubicBezTo>
                  <a:cubicBezTo>
                    <a:pt x="1691" y="497"/>
                    <a:pt x="846" y="676"/>
                    <a:pt x="0" y="890"/>
                  </a:cubicBezTo>
                  <a:lnTo>
                    <a:pt x="250" y="890"/>
                  </a:lnTo>
                  <a:cubicBezTo>
                    <a:pt x="1012" y="712"/>
                    <a:pt x="1786" y="545"/>
                    <a:pt x="2560" y="426"/>
                  </a:cubicBezTo>
                  <a:cubicBezTo>
                    <a:pt x="4073" y="186"/>
                    <a:pt x="5602" y="66"/>
                    <a:pt x="7122" y="66"/>
                  </a:cubicBezTo>
                  <a:cubicBezTo>
                    <a:pt x="9443" y="66"/>
                    <a:pt x="11747" y="344"/>
                    <a:pt x="13955" y="890"/>
                  </a:cubicBezTo>
                  <a:lnTo>
                    <a:pt x="14217" y="890"/>
                  </a:lnTo>
                  <a:cubicBezTo>
                    <a:pt x="11937" y="300"/>
                    <a:pt x="9551" y="0"/>
                    <a:pt x="714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8"/>
            <p:cNvSpPr/>
            <p:nvPr/>
          </p:nvSpPr>
          <p:spPr>
            <a:xfrm>
              <a:off x="1261450" y="3318400"/>
              <a:ext cx="80700" cy="1350"/>
            </a:xfrm>
            <a:custGeom>
              <a:rect b="b" l="l" r="r" t="t"/>
              <a:pathLst>
                <a:path extrusionOk="0" h="54" w="3228">
                  <a:moveTo>
                    <a:pt x="1" y="0"/>
                  </a:moveTo>
                  <a:cubicBezTo>
                    <a:pt x="554" y="36"/>
                    <a:pt x="1099" y="54"/>
                    <a:pt x="1636" y="54"/>
                  </a:cubicBezTo>
                  <a:cubicBezTo>
                    <a:pt x="2174" y="54"/>
                    <a:pt x="2703" y="36"/>
                    <a:pt x="322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8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8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8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8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6" name="Google Shape;1606;p38"/>
          <p:cNvGrpSpPr/>
          <p:nvPr/>
        </p:nvGrpSpPr>
        <p:grpSpPr>
          <a:xfrm rot="5400000">
            <a:off x="-12101" y="3134994"/>
            <a:ext cx="2020446" cy="1996256"/>
            <a:chOff x="3884100" y="2447750"/>
            <a:chExt cx="843575" cy="833475"/>
          </a:xfrm>
        </p:grpSpPr>
        <p:sp>
          <p:nvSpPr>
            <p:cNvPr id="1607" name="Google Shape;1607;p38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8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8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8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8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8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8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8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8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8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8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8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8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8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8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8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8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8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8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8" name="Google Shape;1628;p39"/>
          <p:cNvGrpSpPr/>
          <p:nvPr/>
        </p:nvGrpSpPr>
        <p:grpSpPr>
          <a:xfrm flipH="1">
            <a:off x="-13" y="3455220"/>
            <a:ext cx="9142584" cy="1688125"/>
            <a:chOff x="410450" y="2958175"/>
            <a:chExt cx="1976775" cy="365000"/>
          </a:xfrm>
        </p:grpSpPr>
        <p:sp>
          <p:nvSpPr>
            <p:cNvPr id="1629" name="Google Shape;1629;p39"/>
            <p:cNvSpPr/>
            <p:nvPr/>
          </p:nvSpPr>
          <p:spPr>
            <a:xfrm>
              <a:off x="410750" y="3128425"/>
              <a:ext cx="850125" cy="190000"/>
            </a:xfrm>
            <a:custGeom>
              <a:rect b="b" l="l" r="r" t="t"/>
              <a:pathLst>
                <a:path extrusionOk="0" h="7600" w="34005">
                  <a:moveTo>
                    <a:pt x="6664" y="1"/>
                  </a:moveTo>
                  <a:cubicBezTo>
                    <a:pt x="4749" y="1"/>
                    <a:pt x="2976" y="280"/>
                    <a:pt x="1358" y="837"/>
                  </a:cubicBezTo>
                  <a:cubicBezTo>
                    <a:pt x="894" y="1003"/>
                    <a:pt x="429" y="1194"/>
                    <a:pt x="1" y="1420"/>
                  </a:cubicBezTo>
                  <a:lnTo>
                    <a:pt x="1" y="1479"/>
                  </a:lnTo>
                  <a:cubicBezTo>
                    <a:pt x="453" y="1253"/>
                    <a:pt x="906" y="1063"/>
                    <a:pt x="1382" y="896"/>
                  </a:cubicBezTo>
                  <a:cubicBezTo>
                    <a:pt x="2989" y="331"/>
                    <a:pt x="4751" y="50"/>
                    <a:pt x="6653" y="50"/>
                  </a:cubicBezTo>
                  <a:cubicBezTo>
                    <a:pt x="9120" y="50"/>
                    <a:pt x="11824" y="522"/>
                    <a:pt x="14741" y="1456"/>
                  </a:cubicBezTo>
                  <a:cubicBezTo>
                    <a:pt x="16919" y="2146"/>
                    <a:pt x="19063" y="3039"/>
                    <a:pt x="21146" y="3896"/>
                  </a:cubicBezTo>
                  <a:cubicBezTo>
                    <a:pt x="23206" y="4742"/>
                    <a:pt x="25313" y="5599"/>
                    <a:pt x="27456" y="6302"/>
                  </a:cubicBezTo>
                  <a:cubicBezTo>
                    <a:pt x="29528" y="6968"/>
                    <a:pt x="31493" y="7409"/>
                    <a:pt x="33338" y="7599"/>
                  </a:cubicBezTo>
                  <a:lnTo>
                    <a:pt x="34005" y="7599"/>
                  </a:lnTo>
                  <a:cubicBezTo>
                    <a:pt x="31981" y="7433"/>
                    <a:pt x="29814" y="6992"/>
                    <a:pt x="27492" y="6230"/>
                  </a:cubicBezTo>
                  <a:cubicBezTo>
                    <a:pt x="25349" y="5540"/>
                    <a:pt x="23230" y="4670"/>
                    <a:pt x="21182" y="3837"/>
                  </a:cubicBezTo>
                  <a:cubicBezTo>
                    <a:pt x="19098" y="2968"/>
                    <a:pt x="16931" y="2075"/>
                    <a:pt x="14752" y="1396"/>
                  </a:cubicBezTo>
                  <a:cubicBezTo>
                    <a:pt x="11836" y="464"/>
                    <a:pt x="9132" y="1"/>
                    <a:pt x="66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9"/>
            <p:cNvSpPr/>
            <p:nvPr/>
          </p:nvSpPr>
          <p:spPr>
            <a:xfrm>
              <a:off x="410450" y="3154025"/>
              <a:ext cx="704275" cy="164100"/>
            </a:xfrm>
            <a:custGeom>
              <a:rect b="b" l="l" r="r" t="t"/>
              <a:pathLst>
                <a:path extrusionOk="0" h="6564" w="28171">
                  <a:moveTo>
                    <a:pt x="6283" y="0"/>
                  </a:moveTo>
                  <a:cubicBezTo>
                    <a:pt x="4368" y="0"/>
                    <a:pt x="2595" y="280"/>
                    <a:pt x="977" y="836"/>
                  </a:cubicBezTo>
                  <a:cubicBezTo>
                    <a:pt x="656" y="956"/>
                    <a:pt x="322" y="1098"/>
                    <a:pt x="1" y="1229"/>
                  </a:cubicBezTo>
                  <a:lnTo>
                    <a:pt x="1" y="1289"/>
                  </a:lnTo>
                  <a:cubicBezTo>
                    <a:pt x="322" y="1134"/>
                    <a:pt x="656" y="1003"/>
                    <a:pt x="989" y="884"/>
                  </a:cubicBezTo>
                  <a:cubicBezTo>
                    <a:pt x="2607" y="334"/>
                    <a:pt x="4377" y="58"/>
                    <a:pt x="6286" y="58"/>
                  </a:cubicBezTo>
                  <a:cubicBezTo>
                    <a:pt x="8758" y="58"/>
                    <a:pt x="11462" y="522"/>
                    <a:pt x="14372" y="1456"/>
                  </a:cubicBezTo>
                  <a:cubicBezTo>
                    <a:pt x="16562" y="2158"/>
                    <a:pt x="18705" y="3051"/>
                    <a:pt x="20789" y="3896"/>
                  </a:cubicBezTo>
                  <a:cubicBezTo>
                    <a:pt x="22849" y="4742"/>
                    <a:pt x="24956" y="5611"/>
                    <a:pt x="27099" y="6301"/>
                  </a:cubicBezTo>
                  <a:cubicBezTo>
                    <a:pt x="27385" y="6397"/>
                    <a:pt x="27671" y="6480"/>
                    <a:pt x="27945" y="6563"/>
                  </a:cubicBezTo>
                  <a:lnTo>
                    <a:pt x="28171" y="6563"/>
                  </a:lnTo>
                  <a:cubicBezTo>
                    <a:pt x="27826" y="6468"/>
                    <a:pt x="27468" y="6349"/>
                    <a:pt x="27111" y="6230"/>
                  </a:cubicBezTo>
                  <a:cubicBezTo>
                    <a:pt x="24968" y="5551"/>
                    <a:pt x="22861" y="4670"/>
                    <a:pt x="20801" y="3837"/>
                  </a:cubicBezTo>
                  <a:cubicBezTo>
                    <a:pt x="18717" y="2968"/>
                    <a:pt x="16562" y="2075"/>
                    <a:pt x="14372" y="1396"/>
                  </a:cubicBezTo>
                  <a:cubicBezTo>
                    <a:pt x="11455" y="464"/>
                    <a:pt x="8751" y="0"/>
                    <a:pt x="6283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9"/>
            <p:cNvSpPr/>
            <p:nvPr/>
          </p:nvSpPr>
          <p:spPr>
            <a:xfrm>
              <a:off x="1442425" y="2958175"/>
              <a:ext cx="944200" cy="360250"/>
            </a:xfrm>
            <a:custGeom>
              <a:rect b="b" l="l" r="r" t="t"/>
              <a:pathLst>
                <a:path extrusionOk="0" h="14410" w="37768">
                  <a:moveTo>
                    <a:pt x="29211" y="0"/>
                  </a:moveTo>
                  <a:cubicBezTo>
                    <a:pt x="27667" y="0"/>
                    <a:pt x="26115" y="124"/>
                    <a:pt x="24575" y="372"/>
                  </a:cubicBezTo>
                  <a:cubicBezTo>
                    <a:pt x="20229" y="1062"/>
                    <a:pt x="16074" y="2741"/>
                    <a:pt x="12598" y="5206"/>
                  </a:cubicBezTo>
                  <a:cubicBezTo>
                    <a:pt x="11085" y="6277"/>
                    <a:pt x="9669" y="7516"/>
                    <a:pt x="8264" y="8706"/>
                  </a:cubicBezTo>
                  <a:cubicBezTo>
                    <a:pt x="5728" y="10897"/>
                    <a:pt x="3108" y="13147"/>
                    <a:pt x="1" y="14409"/>
                  </a:cubicBezTo>
                  <a:lnTo>
                    <a:pt x="167" y="14409"/>
                  </a:lnTo>
                  <a:cubicBezTo>
                    <a:pt x="3215" y="13147"/>
                    <a:pt x="5799" y="10909"/>
                    <a:pt x="8299" y="8754"/>
                  </a:cubicBezTo>
                  <a:cubicBezTo>
                    <a:pt x="9680" y="7563"/>
                    <a:pt x="11121" y="6313"/>
                    <a:pt x="12621" y="5253"/>
                  </a:cubicBezTo>
                  <a:cubicBezTo>
                    <a:pt x="16098" y="2801"/>
                    <a:pt x="20229" y="1122"/>
                    <a:pt x="24575" y="431"/>
                  </a:cubicBezTo>
                  <a:cubicBezTo>
                    <a:pt x="26103" y="189"/>
                    <a:pt x="27645" y="68"/>
                    <a:pt x="29178" y="68"/>
                  </a:cubicBezTo>
                  <a:cubicBezTo>
                    <a:pt x="32004" y="68"/>
                    <a:pt x="34802" y="478"/>
                    <a:pt x="37434" y="1289"/>
                  </a:cubicBezTo>
                  <a:cubicBezTo>
                    <a:pt x="37553" y="1336"/>
                    <a:pt x="37660" y="1372"/>
                    <a:pt x="37767" y="1396"/>
                  </a:cubicBezTo>
                  <a:lnTo>
                    <a:pt x="37767" y="1336"/>
                  </a:lnTo>
                  <a:cubicBezTo>
                    <a:pt x="37672" y="1312"/>
                    <a:pt x="37565" y="1265"/>
                    <a:pt x="37470" y="1229"/>
                  </a:cubicBezTo>
                  <a:cubicBezTo>
                    <a:pt x="34829" y="413"/>
                    <a:pt x="32034" y="0"/>
                    <a:pt x="2921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9"/>
            <p:cNvSpPr/>
            <p:nvPr/>
          </p:nvSpPr>
          <p:spPr>
            <a:xfrm>
              <a:off x="1485600" y="2984350"/>
              <a:ext cx="900725" cy="334075"/>
            </a:xfrm>
            <a:custGeom>
              <a:rect b="b" l="l" r="r" t="t"/>
              <a:pathLst>
                <a:path extrusionOk="0" h="13363" w="36029">
                  <a:moveTo>
                    <a:pt x="27099" y="1"/>
                  </a:moveTo>
                  <a:cubicBezTo>
                    <a:pt x="25554" y="1"/>
                    <a:pt x="24000" y="124"/>
                    <a:pt x="22455" y="373"/>
                  </a:cubicBezTo>
                  <a:cubicBezTo>
                    <a:pt x="18110" y="1051"/>
                    <a:pt x="13966" y="2730"/>
                    <a:pt x="10478" y="5207"/>
                  </a:cubicBezTo>
                  <a:cubicBezTo>
                    <a:pt x="8977" y="6278"/>
                    <a:pt x="7549" y="7516"/>
                    <a:pt x="6144" y="8707"/>
                  </a:cubicBezTo>
                  <a:cubicBezTo>
                    <a:pt x="4215" y="10374"/>
                    <a:pt x="2215" y="12100"/>
                    <a:pt x="0" y="13362"/>
                  </a:cubicBezTo>
                  <a:lnTo>
                    <a:pt x="119" y="13362"/>
                  </a:lnTo>
                  <a:cubicBezTo>
                    <a:pt x="2310" y="12100"/>
                    <a:pt x="4263" y="10398"/>
                    <a:pt x="6179" y="8743"/>
                  </a:cubicBezTo>
                  <a:cubicBezTo>
                    <a:pt x="7561" y="7552"/>
                    <a:pt x="9001" y="6302"/>
                    <a:pt x="10513" y="5242"/>
                  </a:cubicBezTo>
                  <a:cubicBezTo>
                    <a:pt x="13978" y="2790"/>
                    <a:pt x="18110" y="1111"/>
                    <a:pt x="22455" y="432"/>
                  </a:cubicBezTo>
                  <a:cubicBezTo>
                    <a:pt x="23988" y="189"/>
                    <a:pt x="25530" y="69"/>
                    <a:pt x="27063" y="69"/>
                  </a:cubicBezTo>
                  <a:cubicBezTo>
                    <a:pt x="29889" y="69"/>
                    <a:pt x="32682" y="479"/>
                    <a:pt x="35314" y="1289"/>
                  </a:cubicBezTo>
                  <a:cubicBezTo>
                    <a:pt x="35552" y="1361"/>
                    <a:pt x="35790" y="1432"/>
                    <a:pt x="36028" y="1528"/>
                  </a:cubicBezTo>
                  <a:lnTo>
                    <a:pt x="36028" y="1468"/>
                  </a:lnTo>
                  <a:cubicBezTo>
                    <a:pt x="35826" y="1397"/>
                    <a:pt x="35588" y="1301"/>
                    <a:pt x="35350" y="1230"/>
                  </a:cubicBezTo>
                  <a:cubicBezTo>
                    <a:pt x="32717" y="414"/>
                    <a:pt x="29925" y="1"/>
                    <a:pt x="2709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9"/>
            <p:cNvSpPr/>
            <p:nvPr/>
          </p:nvSpPr>
          <p:spPr>
            <a:xfrm>
              <a:off x="410450" y="3180200"/>
              <a:ext cx="616475" cy="137925"/>
            </a:xfrm>
            <a:custGeom>
              <a:rect b="b" l="l" r="r" t="t"/>
              <a:pathLst>
                <a:path extrusionOk="0" h="5517" w="24659">
                  <a:moveTo>
                    <a:pt x="5912" y="0"/>
                  </a:moveTo>
                  <a:cubicBezTo>
                    <a:pt x="3993" y="0"/>
                    <a:pt x="2217" y="280"/>
                    <a:pt x="596" y="837"/>
                  </a:cubicBezTo>
                  <a:cubicBezTo>
                    <a:pt x="406" y="897"/>
                    <a:pt x="203" y="980"/>
                    <a:pt x="1" y="1063"/>
                  </a:cubicBezTo>
                  <a:lnTo>
                    <a:pt x="1" y="1123"/>
                  </a:lnTo>
                  <a:cubicBezTo>
                    <a:pt x="191" y="1028"/>
                    <a:pt x="406" y="956"/>
                    <a:pt x="608" y="885"/>
                  </a:cubicBezTo>
                  <a:cubicBezTo>
                    <a:pt x="2239" y="332"/>
                    <a:pt x="4016" y="54"/>
                    <a:pt x="5932" y="54"/>
                  </a:cubicBezTo>
                  <a:cubicBezTo>
                    <a:pt x="8394" y="54"/>
                    <a:pt x="11085" y="514"/>
                    <a:pt x="13991" y="1444"/>
                  </a:cubicBezTo>
                  <a:cubicBezTo>
                    <a:pt x="16181" y="2147"/>
                    <a:pt x="18324" y="3040"/>
                    <a:pt x="20408" y="3885"/>
                  </a:cubicBezTo>
                  <a:cubicBezTo>
                    <a:pt x="21742" y="4445"/>
                    <a:pt x="23099" y="5004"/>
                    <a:pt x="24480" y="5516"/>
                  </a:cubicBezTo>
                  <a:lnTo>
                    <a:pt x="24659" y="5516"/>
                  </a:lnTo>
                  <a:cubicBezTo>
                    <a:pt x="23230" y="4969"/>
                    <a:pt x="21801" y="4397"/>
                    <a:pt x="20420" y="3826"/>
                  </a:cubicBezTo>
                  <a:cubicBezTo>
                    <a:pt x="18336" y="2968"/>
                    <a:pt x="16181" y="2075"/>
                    <a:pt x="13991" y="1385"/>
                  </a:cubicBezTo>
                  <a:cubicBezTo>
                    <a:pt x="11078" y="461"/>
                    <a:pt x="8377" y="0"/>
                    <a:pt x="5912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9"/>
            <p:cNvSpPr/>
            <p:nvPr/>
          </p:nvSpPr>
          <p:spPr>
            <a:xfrm>
              <a:off x="1517150" y="3010250"/>
              <a:ext cx="869775" cy="308475"/>
            </a:xfrm>
            <a:custGeom>
              <a:rect b="b" l="l" r="r" t="t"/>
              <a:pathLst>
                <a:path extrusionOk="0" h="12339" w="34791">
                  <a:moveTo>
                    <a:pt x="25465" y="1"/>
                  </a:moveTo>
                  <a:cubicBezTo>
                    <a:pt x="23922" y="1"/>
                    <a:pt x="22368" y="124"/>
                    <a:pt x="20824" y="372"/>
                  </a:cubicBezTo>
                  <a:cubicBezTo>
                    <a:pt x="16478" y="1063"/>
                    <a:pt x="12323" y="2742"/>
                    <a:pt x="8847" y="5206"/>
                  </a:cubicBezTo>
                  <a:cubicBezTo>
                    <a:pt x="7346" y="6278"/>
                    <a:pt x="5918" y="7516"/>
                    <a:pt x="4513" y="8707"/>
                  </a:cubicBezTo>
                  <a:cubicBezTo>
                    <a:pt x="3060" y="9957"/>
                    <a:pt x="1584" y="11243"/>
                    <a:pt x="0" y="12338"/>
                  </a:cubicBezTo>
                  <a:lnTo>
                    <a:pt x="107" y="12338"/>
                  </a:lnTo>
                  <a:cubicBezTo>
                    <a:pt x="1655" y="11255"/>
                    <a:pt x="3120" y="10005"/>
                    <a:pt x="4548" y="8766"/>
                  </a:cubicBezTo>
                  <a:cubicBezTo>
                    <a:pt x="5929" y="7576"/>
                    <a:pt x="7370" y="6326"/>
                    <a:pt x="8870" y="5266"/>
                  </a:cubicBezTo>
                  <a:cubicBezTo>
                    <a:pt x="12347" y="2813"/>
                    <a:pt x="16478" y="1134"/>
                    <a:pt x="20824" y="444"/>
                  </a:cubicBezTo>
                  <a:cubicBezTo>
                    <a:pt x="22341" y="207"/>
                    <a:pt x="23871" y="89"/>
                    <a:pt x="25393" y="89"/>
                  </a:cubicBezTo>
                  <a:cubicBezTo>
                    <a:pt x="28231" y="89"/>
                    <a:pt x="31040" y="499"/>
                    <a:pt x="33683" y="1313"/>
                  </a:cubicBezTo>
                  <a:cubicBezTo>
                    <a:pt x="34052" y="1432"/>
                    <a:pt x="34409" y="1563"/>
                    <a:pt x="34790" y="1694"/>
                  </a:cubicBezTo>
                  <a:lnTo>
                    <a:pt x="34790" y="1635"/>
                  </a:lnTo>
                  <a:cubicBezTo>
                    <a:pt x="34433" y="1480"/>
                    <a:pt x="34076" y="1337"/>
                    <a:pt x="33719" y="1230"/>
                  </a:cubicBezTo>
                  <a:cubicBezTo>
                    <a:pt x="31078" y="414"/>
                    <a:pt x="28288" y="1"/>
                    <a:pt x="25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9"/>
            <p:cNvSpPr/>
            <p:nvPr/>
          </p:nvSpPr>
          <p:spPr>
            <a:xfrm>
              <a:off x="410450" y="3206125"/>
              <a:ext cx="540275" cy="112300"/>
            </a:xfrm>
            <a:custGeom>
              <a:rect b="b" l="l" r="r" t="t"/>
              <a:pathLst>
                <a:path extrusionOk="0" h="4492" w="21611">
                  <a:moveTo>
                    <a:pt x="5509" y="0"/>
                  </a:moveTo>
                  <a:cubicBezTo>
                    <a:pt x="3594" y="0"/>
                    <a:pt x="1821" y="279"/>
                    <a:pt x="203" y="836"/>
                  </a:cubicBezTo>
                  <a:cubicBezTo>
                    <a:pt x="144" y="872"/>
                    <a:pt x="60" y="884"/>
                    <a:pt x="1" y="919"/>
                  </a:cubicBezTo>
                  <a:lnTo>
                    <a:pt x="1" y="979"/>
                  </a:lnTo>
                  <a:lnTo>
                    <a:pt x="215" y="884"/>
                  </a:lnTo>
                  <a:cubicBezTo>
                    <a:pt x="1844" y="334"/>
                    <a:pt x="3615" y="57"/>
                    <a:pt x="5522" y="57"/>
                  </a:cubicBezTo>
                  <a:cubicBezTo>
                    <a:pt x="7991" y="57"/>
                    <a:pt x="10688" y="521"/>
                    <a:pt x="13598" y="1455"/>
                  </a:cubicBezTo>
                  <a:cubicBezTo>
                    <a:pt x="15788" y="2158"/>
                    <a:pt x="17932" y="3051"/>
                    <a:pt x="20015" y="3896"/>
                  </a:cubicBezTo>
                  <a:cubicBezTo>
                    <a:pt x="20491" y="4086"/>
                    <a:pt x="20968" y="4277"/>
                    <a:pt x="21444" y="4491"/>
                  </a:cubicBezTo>
                  <a:lnTo>
                    <a:pt x="21611" y="4491"/>
                  </a:lnTo>
                  <a:cubicBezTo>
                    <a:pt x="21087" y="4277"/>
                    <a:pt x="20551" y="4063"/>
                    <a:pt x="20027" y="3836"/>
                  </a:cubicBezTo>
                  <a:cubicBezTo>
                    <a:pt x="17943" y="2967"/>
                    <a:pt x="15788" y="2074"/>
                    <a:pt x="13598" y="1396"/>
                  </a:cubicBezTo>
                  <a:cubicBezTo>
                    <a:pt x="10682" y="464"/>
                    <a:pt x="7977" y="0"/>
                    <a:pt x="550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9"/>
            <p:cNvSpPr/>
            <p:nvPr/>
          </p:nvSpPr>
          <p:spPr>
            <a:xfrm>
              <a:off x="1543050" y="3036450"/>
              <a:ext cx="844175" cy="282275"/>
            </a:xfrm>
            <a:custGeom>
              <a:rect b="b" l="l" r="r" t="t"/>
              <a:pathLst>
                <a:path extrusionOk="0" h="11291" w="33767">
                  <a:moveTo>
                    <a:pt x="24042" y="1"/>
                  </a:moveTo>
                  <a:cubicBezTo>
                    <a:pt x="22499" y="1"/>
                    <a:pt x="20947" y="124"/>
                    <a:pt x="19407" y="372"/>
                  </a:cubicBezTo>
                  <a:cubicBezTo>
                    <a:pt x="15061" y="1051"/>
                    <a:pt x="10906" y="2730"/>
                    <a:pt x="7430" y="5206"/>
                  </a:cubicBezTo>
                  <a:cubicBezTo>
                    <a:pt x="5917" y="6278"/>
                    <a:pt x="4489" y="7516"/>
                    <a:pt x="3096" y="8707"/>
                  </a:cubicBezTo>
                  <a:cubicBezTo>
                    <a:pt x="2084" y="9564"/>
                    <a:pt x="1060" y="10457"/>
                    <a:pt x="0" y="11290"/>
                  </a:cubicBezTo>
                  <a:lnTo>
                    <a:pt x="107" y="11290"/>
                  </a:lnTo>
                  <a:cubicBezTo>
                    <a:pt x="1143" y="10469"/>
                    <a:pt x="2155" y="9611"/>
                    <a:pt x="3131" y="8766"/>
                  </a:cubicBezTo>
                  <a:cubicBezTo>
                    <a:pt x="4524" y="7575"/>
                    <a:pt x="5965" y="6325"/>
                    <a:pt x="7465" y="5266"/>
                  </a:cubicBezTo>
                  <a:cubicBezTo>
                    <a:pt x="10942" y="2813"/>
                    <a:pt x="15073" y="1122"/>
                    <a:pt x="19419" y="444"/>
                  </a:cubicBezTo>
                  <a:cubicBezTo>
                    <a:pt x="20947" y="201"/>
                    <a:pt x="22489" y="80"/>
                    <a:pt x="24021" y="80"/>
                  </a:cubicBezTo>
                  <a:cubicBezTo>
                    <a:pt x="26848" y="80"/>
                    <a:pt x="29645" y="490"/>
                    <a:pt x="32278" y="1301"/>
                  </a:cubicBezTo>
                  <a:cubicBezTo>
                    <a:pt x="32790" y="1456"/>
                    <a:pt x="33278" y="1634"/>
                    <a:pt x="33766" y="1837"/>
                  </a:cubicBezTo>
                  <a:lnTo>
                    <a:pt x="33766" y="1777"/>
                  </a:lnTo>
                  <a:cubicBezTo>
                    <a:pt x="33278" y="1563"/>
                    <a:pt x="32790" y="1372"/>
                    <a:pt x="32290" y="1229"/>
                  </a:cubicBezTo>
                  <a:cubicBezTo>
                    <a:pt x="29657" y="413"/>
                    <a:pt x="26865" y="1"/>
                    <a:pt x="2404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9"/>
            <p:cNvSpPr/>
            <p:nvPr/>
          </p:nvSpPr>
          <p:spPr>
            <a:xfrm>
              <a:off x="410750" y="3232250"/>
              <a:ext cx="467650" cy="86175"/>
            </a:xfrm>
            <a:custGeom>
              <a:rect b="b" l="l" r="r" t="t"/>
              <a:pathLst>
                <a:path extrusionOk="0" h="3447" w="18706">
                  <a:moveTo>
                    <a:pt x="5165" y="1"/>
                  </a:moveTo>
                  <a:cubicBezTo>
                    <a:pt x="3307" y="1"/>
                    <a:pt x="1582" y="264"/>
                    <a:pt x="1" y="791"/>
                  </a:cubicBezTo>
                  <a:lnTo>
                    <a:pt x="1" y="851"/>
                  </a:lnTo>
                  <a:cubicBezTo>
                    <a:pt x="1582" y="323"/>
                    <a:pt x="3307" y="60"/>
                    <a:pt x="5164" y="60"/>
                  </a:cubicBezTo>
                  <a:cubicBezTo>
                    <a:pt x="7625" y="60"/>
                    <a:pt x="10318" y="523"/>
                    <a:pt x="13217" y="1446"/>
                  </a:cubicBezTo>
                  <a:cubicBezTo>
                    <a:pt x="15014" y="2029"/>
                    <a:pt x="16800" y="2732"/>
                    <a:pt x="18551" y="3446"/>
                  </a:cubicBezTo>
                  <a:lnTo>
                    <a:pt x="18705" y="3446"/>
                  </a:lnTo>
                  <a:cubicBezTo>
                    <a:pt x="16919" y="2720"/>
                    <a:pt x="15086" y="1982"/>
                    <a:pt x="13228" y="1387"/>
                  </a:cubicBezTo>
                  <a:cubicBezTo>
                    <a:pt x="10323" y="463"/>
                    <a:pt x="7627" y="1"/>
                    <a:pt x="51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9"/>
            <p:cNvSpPr/>
            <p:nvPr/>
          </p:nvSpPr>
          <p:spPr>
            <a:xfrm>
              <a:off x="1565650" y="3062350"/>
              <a:ext cx="821275" cy="256075"/>
            </a:xfrm>
            <a:custGeom>
              <a:rect b="b" l="l" r="r" t="t"/>
              <a:pathLst>
                <a:path extrusionOk="0" h="10243" w="32851">
                  <a:moveTo>
                    <a:pt x="22751" y="0"/>
                  </a:moveTo>
                  <a:cubicBezTo>
                    <a:pt x="21208" y="0"/>
                    <a:pt x="19655" y="124"/>
                    <a:pt x="18110" y="372"/>
                  </a:cubicBezTo>
                  <a:cubicBezTo>
                    <a:pt x="13765" y="1063"/>
                    <a:pt x="9621" y="2741"/>
                    <a:pt x="6133" y="5206"/>
                  </a:cubicBezTo>
                  <a:cubicBezTo>
                    <a:pt x="4632" y="6278"/>
                    <a:pt x="3204" y="7516"/>
                    <a:pt x="1799" y="8706"/>
                  </a:cubicBezTo>
                  <a:cubicBezTo>
                    <a:pt x="1203" y="9230"/>
                    <a:pt x="608" y="9730"/>
                    <a:pt x="1" y="10242"/>
                  </a:cubicBezTo>
                  <a:lnTo>
                    <a:pt x="96" y="10242"/>
                  </a:lnTo>
                  <a:cubicBezTo>
                    <a:pt x="691" y="9754"/>
                    <a:pt x="1263" y="9242"/>
                    <a:pt x="1846" y="8754"/>
                  </a:cubicBezTo>
                  <a:cubicBezTo>
                    <a:pt x="3227" y="7563"/>
                    <a:pt x="4680" y="6313"/>
                    <a:pt x="6180" y="5254"/>
                  </a:cubicBezTo>
                  <a:cubicBezTo>
                    <a:pt x="9645" y="2801"/>
                    <a:pt x="13788" y="1122"/>
                    <a:pt x="18134" y="432"/>
                  </a:cubicBezTo>
                  <a:cubicBezTo>
                    <a:pt x="19662" y="189"/>
                    <a:pt x="21202" y="68"/>
                    <a:pt x="22734" y="68"/>
                  </a:cubicBezTo>
                  <a:cubicBezTo>
                    <a:pt x="25557" y="68"/>
                    <a:pt x="28353" y="478"/>
                    <a:pt x="30993" y="1289"/>
                  </a:cubicBezTo>
                  <a:cubicBezTo>
                    <a:pt x="31624" y="1491"/>
                    <a:pt x="32255" y="1729"/>
                    <a:pt x="32850" y="1991"/>
                  </a:cubicBezTo>
                  <a:lnTo>
                    <a:pt x="32850" y="1932"/>
                  </a:lnTo>
                  <a:cubicBezTo>
                    <a:pt x="32255" y="1658"/>
                    <a:pt x="31648" y="1432"/>
                    <a:pt x="31005" y="1229"/>
                  </a:cubicBezTo>
                  <a:cubicBezTo>
                    <a:pt x="28364" y="413"/>
                    <a:pt x="25574" y="0"/>
                    <a:pt x="2275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9"/>
            <p:cNvSpPr/>
            <p:nvPr/>
          </p:nvSpPr>
          <p:spPr>
            <a:xfrm>
              <a:off x="411050" y="3257825"/>
              <a:ext cx="392625" cy="60300"/>
            </a:xfrm>
            <a:custGeom>
              <a:rect b="b" l="l" r="r" t="t"/>
              <a:pathLst>
                <a:path extrusionOk="0" h="2412" w="15705">
                  <a:moveTo>
                    <a:pt x="4749" y="0"/>
                  </a:moveTo>
                  <a:cubicBezTo>
                    <a:pt x="3053" y="0"/>
                    <a:pt x="1469" y="220"/>
                    <a:pt x="1" y="661"/>
                  </a:cubicBezTo>
                  <a:lnTo>
                    <a:pt x="1" y="721"/>
                  </a:lnTo>
                  <a:cubicBezTo>
                    <a:pt x="1461" y="284"/>
                    <a:pt x="3043" y="65"/>
                    <a:pt x="4737" y="65"/>
                  </a:cubicBezTo>
                  <a:cubicBezTo>
                    <a:pt x="7201" y="65"/>
                    <a:pt x="9903" y="528"/>
                    <a:pt x="12824" y="1459"/>
                  </a:cubicBezTo>
                  <a:cubicBezTo>
                    <a:pt x="13728" y="1733"/>
                    <a:pt x="14621" y="2066"/>
                    <a:pt x="15526" y="2411"/>
                  </a:cubicBezTo>
                  <a:lnTo>
                    <a:pt x="15705" y="2411"/>
                  </a:lnTo>
                  <a:cubicBezTo>
                    <a:pt x="14752" y="2054"/>
                    <a:pt x="13800" y="1697"/>
                    <a:pt x="12847" y="1399"/>
                  </a:cubicBezTo>
                  <a:cubicBezTo>
                    <a:pt x="9924" y="467"/>
                    <a:pt x="7219" y="0"/>
                    <a:pt x="474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9"/>
            <p:cNvSpPr/>
            <p:nvPr/>
          </p:nvSpPr>
          <p:spPr>
            <a:xfrm>
              <a:off x="411050" y="3284275"/>
              <a:ext cx="309300" cy="34150"/>
            </a:xfrm>
            <a:custGeom>
              <a:rect b="b" l="l" r="r" t="t"/>
              <a:pathLst>
                <a:path extrusionOk="0" h="1366" w="12372">
                  <a:moveTo>
                    <a:pt x="4378" y="0"/>
                  </a:moveTo>
                  <a:cubicBezTo>
                    <a:pt x="2824" y="0"/>
                    <a:pt x="1362" y="185"/>
                    <a:pt x="1" y="556"/>
                  </a:cubicBezTo>
                  <a:lnTo>
                    <a:pt x="1" y="615"/>
                  </a:lnTo>
                  <a:cubicBezTo>
                    <a:pt x="1362" y="248"/>
                    <a:pt x="2823" y="63"/>
                    <a:pt x="4380" y="63"/>
                  </a:cubicBezTo>
                  <a:cubicBezTo>
                    <a:pt x="6758" y="63"/>
                    <a:pt x="9357" y="495"/>
                    <a:pt x="12157" y="1365"/>
                  </a:cubicBezTo>
                  <a:lnTo>
                    <a:pt x="12371" y="1365"/>
                  </a:lnTo>
                  <a:cubicBezTo>
                    <a:pt x="9491" y="456"/>
                    <a:pt x="6819" y="0"/>
                    <a:pt x="437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9"/>
            <p:cNvSpPr/>
            <p:nvPr/>
          </p:nvSpPr>
          <p:spPr>
            <a:xfrm>
              <a:off x="1586500" y="3088175"/>
              <a:ext cx="800125" cy="230250"/>
            </a:xfrm>
            <a:custGeom>
              <a:rect b="b" l="l" r="r" t="t"/>
              <a:pathLst>
                <a:path extrusionOk="0" h="9210" w="32005">
                  <a:moveTo>
                    <a:pt x="21497" y="0"/>
                  </a:moveTo>
                  <a:cubicBezTo>
                    <a:pt x="19965" y="0"/>
                    <a:pt x="18424" y="121"/>
                    <a:pt x="16895" y="363"/>
                  </a:cubicBezTo>
                  <a:cubicBezTo>
                    <a:pt x="12550" y="1065"/>
                    <a:pt x="8394" y="2732"/>
                    <a:pt x="4918" y="5209"/>
                  </a:cubicBezTo>
                  <a:cubicBezTo>
                    <a:pt x="3406" y="6280"/>
                    <a:pt x="1977" y="7507"/>
                    <a:pt x="584" y="8697"/>
                  </a:cubicBezTo>
                  <a:cubicBezTo>
                    <a:pt x="381" y="8876"/>
                    <a:pt x="191" y="9031"/>
                    <a:pt x="0" y="9209"/>
                  </a:cubicBezTo>
                  <a:lnTo>
                    <a:pt x="96" y="9209"/>
                  </a:lnTo>
                  <a:cubicBezTo>
                    <a:pt x="274" y="9055"/>
                    <a:pt x="453" y="8900"/>
                    <a:pt x="608" y="8745"/>
                  </a:cubicBezTo>
                  <a:cubicBezTo>
                    <a:pt x="2001" y="7554"/>
                    <a:pt x="3441" y="6304"/>
                    <a:pt x="4941" y="5245"/>
                  </a:cubicBezTo>
                  <a:cubicBezTo>
                    <a:pt x="8406" y="2792"/>
                    <a:pt x="12550" y="1113"/>
                    <a:pt x="16895" y="422"/>
                  </a:cubicBezTo>
                  <a:cubicBezTo>
                    <a:pt x="18412" y="186"/>
                    <a:pt x="19942" y="68"/>
                    <a:pt x="21464" y="68"/>
                  </a:cubicBezTo>
                  <a:cubicBezTo>
                    <a:pt x="24302" y="68"/>
                    <a:pt x="27111" y="478"/>
                    <a:pt x="29754" y="1292"/>
                  </a:cubicBezTo>
                  <a:cubicBezTo>
                    <a:pt x="30528" y="1530"/>
                    <a:pt x="31290" y="1827"/>
                    <a:pt x="32004" y="2149"/>
                  </a:cubicBezTo>
                  <a:lnTo>
                    <a:pt x="32004" y="2089"/>
                  </a:lnTo>
                  <a:cubicBezTo>
                    <a:pt x="31314" y="1768"/>
                    <a:pt x="30564" y="1470"/>
                    <a:pt x="29778" y="1232"/>
                  </a:cubicBezTo>
                  <a:cubicBezTo>
                    <a:pt x="27135" y="413"/>
                    <a:pt x="24331" y="0"/>
                    <a:pt x="2149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9"/>
            <p:cNvSpPr/>
            <p:nvPr/>
          </p:nvSpPr>
          <p:spPr>
            <a:xfrm>
              <a:off x="425625" y="3310350"/>
              <a:ext cx="178625" cy="8075"/>
            </a:xfrm>
            <a:custGeom>
              <a:rect b="b" l="l" r="r" t="t"/>
              <a:pathLst>
                <a:path extrusionOk="0" h="323" w="7145">
                  <a:moveTo>
                    <a:pt x="3412" y="1"/>
                  </a:moveTo>
                  <a:cubicBezTo>
                    <a:pt x="2218" y="1"/>
                    <a:pt x="1078" y="108"/>
                    <a:pt x="1" y="322"/>
                  </a:cubicBezTo>
                  <a:lnTo>
                    <a:pt x="346" y="322"/>
                  </a:lnTo>
                  <a:cubicBezTo>
                    <a:pt x="1328" y="144"/>
                    <a:pt x="2355" y="54"/>
                    <a:pt x="3425" y="54"/>
                  </a:cubicBezTo>
                  <a:cubicBezTo>
                    <a:pt x="4496" y="54"/>
                    <a:pt x="5609" y="144"/>
                    <a:pt x="6764" y="322"/>
                  </a:cubicBezTo>
                  <a:lnTo>
                    <a:pt x="7145" y="322"/>
                  </a:lnTo>
                  <a:cubicBezTo>
                    <a:pt x="5853" y="108"/>
                    <a:pt x="4606" y="1"/>
                    <a:pt x="341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9"/>
            <p:cNvSpPr/>
            <p:nvPr/>
          </p:nvSpPr>
          <p:spPr>
            <a:xfrm>
              <a:off x="1607325" y="3114150"/>
              <a:ext cx="779600" cy="204575"/>
            </a:xfrm>
            <a:custGeom>
              <a:rect b="b" l="l" r="r" t="t"/>
              <a:pathLst>
                <a:path extrusionOk="0" h="8183" w="31184">
                  <a:moveTo>
                    <a:pt x="20328" y="0"/>
                  </a:moveTo>
                  <a:cubicBezTo>
                    <a:pt x="18785" y="0"/>
                    <a:pt x="17233" y="123"/>
                    <a:pt x="15693" y="372"/>
                  </a:cubicBezTo>
                  <a:cubicBezTo>
                    <a:pt x="11347" y="1050"/>
                    <a:pt x="7192" y="2741"/>
                    <a:pt x="3704" y="5206"/>
                  </a:cubicBezTo>
                  <a:cubicBezTo>
                    <a:pt x="2430" y="6111"/>
                    <a:pt x="1191" y="7146"/>
                    <a:pt x="1" y="8182"/>
                  </a:cubicBezTo>
                  <a:lnTo>
                    <a:pt x="96" y="8182"/>
                  </a:lnTo>
                  <a:cubicBezTo>
                    <a:pt x="1263" y="7170"/>
                    <a:pt x="2489" y="6158"/>
                    <a:pt x="3739" y="5265"/>
                  </a:cubicBezTo>
                  <a:cubicBezTo>
                    <a:pt x="7204" y="2812"/>
                    <a:pt x="11347" y="1134"/>
                    <a:pt x="15693" y="443"/>
                  </a:cubicBezTo>
                  <a:cubicBezTo>
                    <a:pt x="17210" y="206"/>
                    <a:pt x="18739" y="88"/>
                    <a:pt x="20259" y="88"/>
                  </a:cubicBezTo>
                  <a:cubicBezTo>
                    <a:pt x="23094" y="88"/>
                    <a:pt x="25901" y="499"/>
                    <a:pt x="28552" y="1312"/>
                  </a:cubicBezTo>
                  <a:cubicBezTo>
                    <a:pt x="29469" y="1586"/>
                    <a:pt x="30350" y="1943"/>
                    <a:pt x="31183" y="2360"/>
                  </a:cubicBezTo>
                  <a:lnTo>
                    <a:pt x="31183" y="2301"/>
                  </a:lnTo>
                  <a:cubicBezTo>
                    <a:pt x="30362" y="1872"/>
                    <a:pt x="29481" y="1515"/>
                    <a:pt x="28576" y="1229"/>
                  </a:cubicBezTo>
                  <a:cubicBezTo>
                    <a:pt x="25943" y="413"/>
                    <a:pt x="23151" y="0"/>
                    <a:pt x="2032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9"/>
            <p:cNvSpPr/>
            <p:nvPr/>
          </p:nvSpPr>
          <p:spPr>
            <a:xfrm>
              <a:off x="1628475" y="3140250"/>
              <a:ext cx="758450" cy="178475"/>
            </a:xfrm>
            <a:custGeom>
              <a:rect b="b" l="l" r="r" t="t"/>
              <a:pathLst>
                <a:path extrusionOk="0" h="7139" w="30338">
                  <a:moveTo>
                    <a:pt x="19056" y="1"/>
                  </a:moveTo>
                  <a:cubicBezTo>
                    <a:pt x="17524" y="1"/>
                    <a:pt x="15983" y="121"/>
                    <a:pt x="14454" y="364"/>
                  </a:cubicBezTo>
                  <a:cubicBezTo>
                    <a:pt x="10109" y="1054"/>
                    <a:pt x="5953" y="2733"/>
                    <a:pt x="2477" y="5209"/>
                  </a:cubicBezTo>
                  <a:cubicBezTo>
                    <a:pt x="1631" y="5805"/>
                    <a:pt x="810" y="6471"/>
                    <a:pt x="0" y="7138"/>
                  </a:cubicBezTo>
                  <a:lnTo>
                    <a:pt x="95" y="7138"/>
                  </a:lnTo>
                  <a:cubicBezTo>
                    <a:pt x="881" y="6483"/>
                    <a:pt x="1679" y="5840"/>
                    <a:pt x="2524" y="5245"/>
                  </a:cubicBezTo>
                  <a:cubicBezTo>
                    <a:pt x="5989" y="2792"/>
                    <a:pt x="10120" y="1114"/>
                    <a:pt x="14466" y="423"/>
                  </a:cubicBezTo>
                  <a:cubicBezTo>
                    <a:pt x="15983" y="186"/>
                    <a:pt x="17513" y="68"/>
                    <a:pt x="19035" y="68"/>
                  </a:cubicBezTo>
                  <a:cubicBezTo>
                    <a:pt x="21873" y="68"/>
                    <a:pt x="24682" y="478"/>
                    <a:pt x="27325" y="1292"/>
                  </a:cubicBezTo>
                  <a:cubicBezTo>
                    <a:pt x="28385" y="1614"/>
                    <a:pt x="29397" y="2030"/>
                    <a:pt x="30337" y="2542"/>
                  </a:cubicBezTo>
                  <a:lnTo>
                    <a:pt x="30337" y="2471"/>
                  </a:lnTo>
                  <a:cubicBezTo>
                    <a:pt x="29397" y="1971"/>
                    <a:pt x="28397" y="1554"/>
                    <a:pt x="27349" y="1233"/>
                  </a:cubicBezTo>
                  <a:cubicBezTo>
                    <a:pt x="24698" y="413"/>
                    <a:pt x="21891" y="1"/>
                    <a:pt x="1905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9"/>
            <p:cNvSpPr/>
            <p:nvPr/>
          </p:nvSpPr>
          <p:spPr>
            <a:xfrm>
              <a:off x="1651075" y="3166225"/>
              <a:ext cx="736150" cy="152500"/>
            </a:xfrm>
            <a:custGeom>
              <a:rect b="b" l="l" r="r" t="t"/>
              <a:pathLst>
                <a:path extrusionOk="0" h="6100" w="29446">
                  <a:moveTo>
                    <a:pt x="17816" y="1"/>
                  </a:moveTo>
                  <a:cubicBezTo>
                    <a:pt x="16273" y="1"/>
                    <a:pt x="14721" y="124"/>
                    <a:pt x="13181" y="372"/>
                  </a:cubicBezTo>
                  <a:cubicBezTo>
                    <a:pt x="8835" y="1051"/>
                    <a:pt x="4680" y="2742"/>
                    <a:pt x="1192" y="5206"/>
                  </a:cubicBezTo>
                  <a:cubicBezTo>
                    <a:pt x="799" y="5492"/>
                    <a:pt x="394" y="5790"/>
                    <a:pt x="1" y="6099"/>
                  </a:cubicBezTo>
                  <a:lnTo>
                    <a:pt x="108" y="6099"/>
                  </a:lnTo>
                  <a:cubicBezTo>
                    <a:pt x="477" y="5813"/>
                    <a:pt x="858" y="5516"/>
                    <a:pt x="1239" y="5254"/>
                  </a:cubicBezTo>
                  <a:cubicBezTo>
                    <a:pt x="4716" y="2801"/>
                    <a:pt x="8847" y="1110"/>
                    <a:pt x="13193" y="432"/>
                  </a:cubicBezTo>
                  <a:cubicBezTo>
                    <a:pt x="14721" y="189"/>
                    <a:pt x="16263" y="68"/>
                    <a:pt x="17795" y="68"/>
                  </a:cubicBezTo>
                  <a:cubicBezTo>
                    <a:pt x="20622" y="68"/>
                    <a:pt x="23419" y="479"/>
                    <a:pt x="26052" y="1289"/>
                  </a:cubicBezTo>
                  <a:cubicBezTo>
                    <a:pt x="27242" y="1670"/>
                    <a:pt x="28385" y="2158"/>
                    <a:pt x="29445" y="2742"/>
                  </a:cubicBezTo>
                  <a:lnTo>
                    <a:pt x="29445" y="2682"/>
                  </a:lnTo>
                  <a:cubicBezTo>
                    <a:pt x="28385" y="2099"/>
                    <a:pt x="27254" y="1611"/>
                    <a:pt x="26064" y="1230"/>
                  </a:cubicBezTo>
                  <a:cubicBezTo>
                    <a:pt x="23431" y="414"/>
                    <a:pt x="20639" y="1"/>
                    <a:pt x="178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1676400" y="3192350"/>
              <a:ext cx="709925" cy="126375"/>
            </a:xfrm>
            <a:custGeom>
              <a:rect b="b" l="l" r="r" t="t"/>
              <a:pathLst>
                <a:path extrusionOk="0" h="5055" w="28397">
                  <a:moveTo>
                    <a:pt x="16377" y="0"/>
                  </a:moveTo>
                  <a:cubicBezTo>
                    <a:pt x="14845" y="0"/>
                    <a:pt x="13304" y="121"/>
                    <a:pt x="11775" y="363"/>
                  </a:cubicBezTo>
                  <a:cubicBezTo>
                    <a:pt x="7501" y="1054"/>
                    <a:pt x="3441" y="2661"/>
                    <a:pt x="0" y="5054"/>
                  </a:cubicBezTo>
                  <a:lnTo>
                    <a:pt x="107" y="5054"/>
                  </a:lnTo>
                  <a:cubicBezTo>
                    <a:pt x="3512" y="2709"/>
                    <a:pt x="7549" y="1113"/>
                    <a:pt x="11775" y="446"/>
                  </a:cubicBezTo>
                  <a:cubicBezTo>
                    <a:pt x="13303" y="204"/>
                    <a:pt x="14845" y="83"/>
                    <a:pt x="16378" y="83"/>
                  </a:cubicBezTo>
                  <a:cubicBezTo>
                    <a:pt x="19204" y="83"/>
                    <a:pt x="22002" y="493"/>
                    <a:pt x="24634" y="1304"/>
                  </a:cubicBezTo>
                  <a:cubicBezTo>
                    <a:pt x="25991" y="1720"/>
                    <a:pt x="27265" y="2292"/>
                    <a:pt x="28396" y="2971"/>
                  </a:cubicBezTo>
                  <a:lnTo>
                    <a:pt x="28396" y="2899"/>
                  </a:lnTo>
                  <a:cubicBezTo>
                    <a:pt x="27289" y="2209"/>
                    <a:pt x="26003" y="1637"/>
                    <a:pt x="24670" y="1232"/>
                  </a:cubicBezTo>
                  <a:cubicBezTo>
                    <a:pt x="22019" y="413"/>
                    <a:pt x="19212" y="0"/>
                    <a:pt x="1637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9"/>
            <p:cNvSpPr/>
            <p:nvPr/>
          </p:nvSpPr>
          <p:spPr>
            <a:xfrm>
              <a:off x="1707650" y="3218325"/>
              <a:ext cx="679275" cy="100400"/>
            </a:xfrm>
            <a:custGeom>
              <a:rect b="b" l="l" r="r" t="t"/>
              <a:pathLst>
                <a:path extrusionOk="0" h="4016" w="27171">
                  <a:moveTo>
                    <a:pt x="14791" y="0"/>
                  </a:moveTo>
                  <a:cubicBezTo>
                    <a:pt x="13248" y="0"/>
                    <a:pt x="11696" y="124"/>
                    <a:pt x="10156" y="372"/>
                  </a:cubicBezTo>
                  <a:cubicBezTo>
                    <a:pt x="6537" y="955"/>
                    <a:pt x="3072" y="2205"/>
                    <a:pt x="0" y="4015"/>
                  </a:cubicBezTo>
                  <a:lnTo>
                    <a:pt x="119" y="4015"/>
                  </a:lnTo>
                  <a:cubicBezTo>
                    <a:pt x="3155" y="2229"/>
                    <a:pt x="6596" y="1015"/>
                    <a:pt x="10156" y="443"/>
                  </a:cubicBezTo>
                  <a:cubicBezTo>
                    <a:pt x="11673" y="206"/>
                    <a:pt x="13203" y="89"/>
                    <a:pt x="14725" y="89"/>
                  </a:cubicBezTo>
                  <a:cubicBezTo>
                    <a:pt x="17563" y="89"/>
                    <a:pt x="20372" y="499"/>
                    <a:pt x="23015" y="1312"/>
                  </a:cubicBezTo>
                  <a:cubicBezTo>
                    <a:pt x="24515" y="1765"/>
                    <a:pt x="25932" y="2420"/>
                    <a:pt x="27170" y="3217"/>
                  </a:cubicBezTo>
                  <a:lnTo>
                    <a:pt x="27170" y="3134"/>
                  </a:lnTo>
                  <a:cubicBezTo>
                    <a:pt x="25932" y="2336"/>
                    <a:pt x="24527" y="1693"/>
                    <a:pt x="23039" y="1229"/>
                  </a:cubicBezTo>
                  <a:cubicBezTo>
                    <a:pt x="20406" y="413"/>
                    <a:pt x="17614" y="0"/>
                    <a:pt x="147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9"/>
            <p:cNvSpPr/>
            <p:nvPr/>
          </p:nvSpPr>
          <p:spPr>
            <a:xfrm>
              <a:off x="1746050" y="3244225"/>
              <a:ext cx="624800" cy="74500"/>
            </a:xfrm>
            <a:custGeom>
              <a:rect b="b" l="l" r="r" t="t"/>
              <a:pathLst>
                <a:path extrusionOk="0" h="2980" w="24992">
                  <a:moveTo>
                    <a:pt x="12864" y="1"/>
                  </a:moveTo>
                  <a:cubicBezTo>
                    <a:pt x="11325" y="1"/>
                    <a:pt x="9776" y="124"/>
                    <a:pt x="8239" y="372"/>
                  </a:cubicBezTo>
                  <a:cubicBezTo>
                    <a:pt x="5358" y="836"/>
                    <a:pt x="2560" y="1729"/>
                    <a:pt x="0" y="2979"/>
                  </a:cubicBezTo>
                  <a:lnTo>
                    <a:pt x="155" y="2979"/>
                  </a:lnTo>
                  <a:cubicBezTo>
                    <a:pt x="2679" y="1765"/>
                    <a:pt x="5417" y="884"/>
                    <a:pt x="8251" y="431"/>
                  </a:cubicBezTo>
                  <a:cubicBezTo>
                    <a:pt x="9768" y="194"/>
                    <a:pt x="11296" y="76"/>
                    <a:pt x="12817" y="76"/>
                  </a:cubicBezTo>
                  <a:cubicBezTo>
                    <a:pt x="15652" y="76"/>
                    <a:pt x="18459" y="487"/>
                    <a:pt x="21110" y="1300"/>
                  </a:cubicBezTo>
                  <a:cubicBezTo>
                    <a:pt x="22467" y="1717"/>
                    <a:pt x="23741" y="2301"/>
                    <a:pt x="24884" y="2967"/>
                  </a:cubicBezTo>
                  <a:lnTo>
                    <a:pt x="24991" y="2967"/>
                  </a:lnTo>
                  <a:cubicBezTo>
                    <a:pt x="23836" y="2253"/>
                    <a:pt x="22503" y="1670"/>
                    <a:pt x="21122" y="1241"/>
                  </a:cubicBezTo>
                  <a:cubicBezTo>
                    <a:pt x="18486" y="416"/>
                    <a:pt x="15690" y="1"/>
                    <a:pt x="128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9"/>
            <p:cNvSpPr/>
            <p:nvPr/>
          </p:nvSpPr>
          <p:spPr>
            <a:xfrm>
              <a:off x="1796050" y="3270400"/>
              <a:ext cx="514975" cy="48325"/>
            </a:xfrm>
            <a:custGeom>
              <a:rect b="b" l="l" r="r" t="t"/>
              <a:pathLst>
                <a:path extrusionOk="0" h="1933" w="20599">
                  <a:moveTo>
                    <a:pt x="10482" y="1"/>
                  </a:moveTo>
                  <a:cubicBezTo>
                    <a:pt x="8938" y="1"/>
                    <a:pt x="7386" y="124"/>
                    <a:pt x="5846" y="372"/>
                  </a:cubicBezTo>
                  <a:cubicBezTo>
                    <a:pt x="3834" y="682"/>
                    <a:pt x="1870" y="1218"/>
                    <a:pt x="0" y="1932"/>
                  </a:cubicBezTo>
                  <a:lnTo>
                    <a:pt x="179" y="1932"/>
                  </a:lnTo>
                  <a:cubicBezTo>
                    <a:pt x="2012" y="1254"/>
                    <a:pt x="3917" y="742"/>
                    <a:pt x="5858" y="432"/>
                  </a:cubicBezTo>
                  <a:cubicBezTo>
                    <a:pt x="7386" y="189"/>
                    <a:pt x="8928" y="69"/>
                    <a:pt x="10461" y="69"/>
                  </a:cubicBezTo>
                  <a:cubicBezTo>
                    <a:pt x="13287" y="69"/>
                    <a:pt x="16085" y="479"/>
                    <a:pt x="18717" y="1289"/>
                  </a:cubicBezTo>
                  <a:cubicBezTo>
                    <a:pt x="19300" y="1468"/>
                    <a:pt x="19884" y="1682"/>
                    <a:pt x="20443" y="1920"/>
                  </a:cubicBezTo>
                  <a:lnTo>
                    <a:pt x="20598" y="1920"/>
                  </a:lnTo>
                  <a:cubicBezTo>
                    <a:pt x="20003" y="1658"/>
                    <a:pt x="19372" y="1432"/>
                    <a:pt x="18741" y="1230"/>
                  </a:cubicBezTo>
                  <a:cubicBezTo>
                    <a:pt x="16100" y="414"/>
                    <a:pt x="13305" y="1"/>
                    <a:pt x="1048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9"/>
            <p:cNvSpPr/>
            <p:nvPr/>
          </p:nvSpPr>
          <p:spPr>
            <a:xfrm>
              <a:off x="1868675" y="3296150"/>
              <a:ext cx="355425" cy="22275"/>
            </a:xfrm>
            <a:custGeom>
              <a:rect b="b" l="l" r="r" t="t"/>
              <a:pathLst>
                <a:path extrusionOk="0" h="891" w="14217">
                  <a:moveTo>
                    <a:pt x="7146" y="0"/>
                  </a:moveTo>
                  <a:cubicBezTo>
                    <a:pt x="5618" y="0"/>
                    <a:pt x="4082" y="121"/>
                    <a:pt x="2560" y="366"/>
                  </a:cubicBezTo>
                  <a:cubicBezTo>
                    <a:pt x="1691" y="497"/>
                    <a:pt x="846" y="676"/>
                    <a:pt x="0" y="890"/>
                  </a:cubicBezTo>
                  <a:lnTo>
                    <a:pt x="250" y="890"/>
                  </a:lnTo>
                  <a:cubicBezTo>
                    <a:pt x="1012" y="712"/>
                    <a:pt x="1786" y="545"/>
                    <a:pt x="2560" y="426"/>
                  </a:cubicBezTo>
                  <a:cubicBezTo>
                    <a:pt x="4073" y="186"/>
                    <a:pt x="5602" y="66"/>
                    <a:pt x="7122" y="66"/>
                  </a:cubicBezTo>
                  <a:cubicBezTo>
                    <a:pt x="9443" y="66"/>
                    <a:pt x="11747" y="344"/>
                    <a:pt x="13955" y="890"/>
                  </a:cubicBezTo>
                  <a:lnTo>
                    <a:pt x="14217" y="890"/>
                  </a:lnTo>
                  <a:cubicBezTo>
                    <a:pt x="11937" y="300"/>
                    <a:pt x="9551" y="0"/>
                    <a:pt x="714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9"/>
            <p:cNvSpPr/>
            <p:nvPr/>
          </p:nvSpPr>
          <p:spPr>
            <a:xfrm>
              <a:off x="1261450" y="3318400"/>
              <a:ext cx="80700" cy="1350"/>
            </a:xfrm>
            <a:custGeom>
              <a:rect b="b" l="l" r="r" t="t"/>
              <a:pathLst>
                <a:path extrusionOk="0" h="54" w="3228">
                  <a:moveTo>
                    <a:pt x="1" y="0"/>
                  </a:moveTo>
                  <a:cubicBezTo>
                    <a:pt x="554" y="36"/>
                    <a:pt x="1099" y="54"/>
                    <a:pt x="1636" y="54"/>
                  </a:cubicBezTo>
                  <a:cubicBezTo>
                    <a:pt x="2174" y="54"/>
                    <a:pt x="2703" y="36"/>
                    <a:pt x="322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9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9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9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9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39"/>
          <p:cNvSpPr/>
          <p:nvPr/>
        </p:nvSpPr>
        <p:spPr>
          <a:xfrm>
            <a:off x="720000" y="2780275"/>
            <a:ext cx="2470800" cy="148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39"/>
          <p:cNvSpPr/>
          <p:nvPr/>
        </p:nvSpPr>
        <p:spPr>
          <a:xfrm>
            <a:off x="3336675" y="2780275"/>
            <a:ext cx="2470800" cy="148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39"/>
          <p:cNvSpPr/>
          <p:nvPr/>
        </p:nvSpPr>
        <p:spPr>
          <a:xfrm>
            <a:off x="5953350" y="2780275"/>
            <a:ext cx="2470800" cy="148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39"/>
          <p:cNvSpPr/>
          <p:nvPr/>
        </p:nvSpPr>
        <p:spPr>
          <a:xfrm>
            <a:off x="1390351" y="1317912"/>
            <a:ext cx="1129800" cy="1069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39"/>
          <p:cNvSpPr/>
          <p:nvPr/>
        </p:nvSpPr>
        <p:spPr>
          <a:xfrm>
            <a:off x="4007101" y="1317912"/>
            <a:ext cx="1129800" cy="1069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39"/>
          <p:cNvSpPr/>
          <p:nvPr/>
        </p:nvSpPr>
        <p:spPr>
          <a:xfrm>
            <a:off x="6623851" y="1317912"/>
            <a:ext cx="1129800" cy="1069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2" name="Google Shape;1662;p39"/>
          <p:cNvGrpSpPr/>
          <p:nvPr/>
        </p:nvGrpSpPr>
        <p:grpSpPr>
          <a:xfrm rot="-5400000">
            <a:off x="7135649" y="12103"/>
            <a:ext cx="2020446" cy="1996256"/>
            <a:chOff x="3884100" y="2447750"/>
            <a:chExt cx="843575" cy="833475"/>
          </a:xfrm>
        </p:grpSpPr>
        <p:sp>
          <p:nvSpPr>
            <p:cNvPr id="1663" name="Google Shape;1663;p39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9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9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9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9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9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9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9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9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9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9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9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9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9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9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9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9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9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9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9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3" name="Google Shape;1683;p39"/>
          <p:cNvGrpSpPr/>
          <p:nvPr/>
        </p:nvGrpSpPr>
        <p:grpSpPr>
          <a:xfrm flipH="1" rot="5400000">
            <a:off x="-12101" y="12103"/>
            <a:ext cx="2020446" cy="1996256"/>
            <a:chOff x="3884100" y="2447750"/>
            <a:chExt cx="843575" cy="833475"/>
          </a:xfrm>
        </p:grpSpPr>
        <p:sp>
          <p:nvSpPr>
            <p:cNvPr id="1684" name="Google Shape;1684;p39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9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9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9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9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9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9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9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9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9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9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9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9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9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9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9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9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9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9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9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4" name="Google Shape;1704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05" name="Google Shape;1705;p39"/>
          <p:cNvSpPr txBox="1"/>
          <p:nvPr>
            <p:ph idx="2" type="title"/>
          </p:nvPr>
        </p:nvSpPr>
        <p:spPr>
          <a:xfrm>
            <a:off x="836025" y="2894100"/>
            <a:ext cx="2238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6" name="Google Shape;1706;p39"/>
          <p:cNvSpPr txBox="1"/>
          <p:nvPr>
            <p:ph idx="1" type="subTitle"/>
          </p:nvPr>
        </p:nvSpPr>
        <p:spPr>
          <a:xfrm>
            <a:off x="836025" y="3304552"/>
            <a:ext cx="22386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7" name="Google Shape;1707;p39"/>
          <p:cNvSpPr txBox="1"/>
          <p:nvPr>
            <p:ph idx="3" type="title"/>
          </p:nvPr>
        </p:nvSpPr>
        <p:spPr>
          <a:xfrm>
            <a:off x="3452625" y="2894100"/>
            <a:ext cx="2238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8" name="Google Shape;1708;p39"/>
          <p:cNvSpPr txBox="1"/>
          <p:nvPr>
            <p:ph idx="4" type="subTitle"/>
          </p:nvPr>
        </p:nvSpPr>
        <p:spPr>
          <a:xfrm>
            <a:off x="3452627" y="3304552"/>
            <a:ext cx="22386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9" name="Google Shape;1709;p39"/>
          <p:cNvSpPr txBox="1"/>
          <p:nvPr>
            <p:ph idx="5" type="title"/>
          </p:nvPr>
        </p:nvSpPr>
        <p:spPr>
          <a:xfrm>
            <a:off x="6069375" y="2894100"/>
            <a:ext cx="2238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10" name="Google Shape;1710;p39"/>
          <p:cNvSpPr txBox="1"/>
          <p:nvPr>
            <p:ph idx="6" type="subTitle"/>
          </p:nvPr>
        </p:nvSpPr>
        <p:spPr>
          <a:xfrm>
            <a:off x="6069378" y="3304552"/>
            <a:ext cx="22386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5"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40"/>
          <p:cNvSpPr/>
          <p:nvPr/>
        </p:nvSpPr>
        <p:spPr>
          <a:xfrm>
            <a:off x="840961" y="1332475"/>
            <a:ext cx="2389200" cy="148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40"/>
          <p:cNvSpPr/>
          <p:nvPr/>
        </p:nvSpPr>
        <p:spPr>
          <a:xfrm>
            <a:off x="3371317" y="1332475"/>
            <a:ext cx="2389200" cy="148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4" name="Google Shape;1714;p40"/>
          <p:cNvGrpSpPr/>
          <p:nvPr/>
        </p:nvGrpSpPr>
        <p:grpSpPr>
          <a:xfrm rot="-5400000">
            <a:off x="7135649" y="12103"/>
            <a:ext cx="2020446" cy="1996256"/>
            <a:chOff x="3884100" y="2447750"/>
            <a:chExt cx="843575" cy="833475"/>
          </a:xfrm>
        </p:grpSpPr>
        <p:sp>
          <p:nvSpPr>
            <p:cNvPr id="1715" name="Google Shape;1715;p40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0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0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0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0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0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0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0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0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0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0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0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0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0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0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0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0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0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0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0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5" name="Google Shape;1735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36" name="Google Shape;1736;p40"/>
          <p:cNvSpPr txBox="1"/>
          <p:nvPr>
            <p:ph idx="2" type="title"/>
          </p:nvPr>
        </p:nvSpPr>
        <p:spPr>
          <a:xfrm>
            <a:off x="933674" y="1473975"/>
            <a:ext cx="2164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37" name="Google Shape;1737;p40"/>
          <p:cNvSpPr txBox="1"/>
          <p:nvPr>
            <p:ph idx="1" type="subTitle"/>
          </p:nvPr>
        </p:nvSpPr>
        <p:spPr>
          <a:xfrm>
            <a:off x="953231" y="1884428"/>
            <a:ext cx="21648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38" name="Google Shape;1738;p40"/>
          <p:cNvSpPr txBox="1"/>
          <p:nvPr>
            <p:ph idx="3" type="title"/>
          </p:nvPr>
        </p:nvSpPr>
        <p:spPr>
          <a:xfrm>
            <a:off x="3464030" y="1473975"/>
            <a:ext cx="2164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39" name="Google Shape;1739;p40"/>
          <p:cNvSpPr txBox="1"/>
          <p:nvPr>
            <p:ph idx="4" type="subTitle"/>
          </p:nvPr>
        </p:nvSpPr>
        <p:spPr>
          <a:xfrm>
            <a:off x="3483587" y="1884428"/>
            <a:ext cx="21648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0" name="Google Shape;1740;p40"/>
          <p:cNvSpPr/>
          <p:nvPr/>
        </p:nvSpPr>
        <p:spPr>
          <a:xfrm>
            <a:off x="840961" y="2975272"/>
            <a:ext cx="2389200" cy="148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40"/>
          <p:cNvSpPr/>
          <p:nvPr/>
        </p:nvSpPr>
        <p:spPr>
          <a:xfrm>
            <a:off x="3371317" y="2975272"/>
            <a:ext cx="2389200" cy="148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40"/>
          <p:cNvSpPr txBox="1"/>
          <p:nvPr>
            <p:ph idx="5" type="title"/>
          </p:nvPr>
        </p:nvSpPr>
        <p:spPr>
          <a:xfrm>
            <a:off x="953231" y="3116772"/>
            <a:ext cx="2164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3" name="Google Shape;1743;p40"/>
          <p:cNvSpPr txBox="1"/>
          <p:nvPr>
            <p:ph idx="6" type="subTitle"/>
          </p:nvPr>
        </p:nvSpPr>
        <p:spPr>
          <a:xfrm>
            <a:off x="953231" y="3527225"/>
            <a:ext cx="21648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4" name="Google Shape;1744;p40"/>
          <p:cNvSpPr txBox="1"/>
          <p:nvPr>
            <p:ph idx="7" type="title"/>
          </p:nvPr>
        </p:nvSpPr>
        <p:spPr>
          <a:xfrm>
            <a:off x="3483587" y="3116772"/>
            <a:ext cx="2164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5" name="Google Shape;1745;p40"/>
          <p:cNvSpPr txBox="1"/>
          <p:nvPr>
            <p:ph idx="8" type="subTitle"/>
          </p:nvPr>
        </p:nvSpPr>
        <p:spPr>
          <a:xfrm>
            <a:off x="3483587" y="3527225"/>
            <a:ext cx="21648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/>
          <p:nvPr/>
        </p:nvSpPr>
        <p:spPr>
          <a:xfrm>
            <a:off x="4711050" y="2650200"/>
            <a:ext cx="3066900" cy="1863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"/>
          <p:cNvSpPr/>
          <p:nvPr/>
        </p:nvSpPr>
        <p:spPr>
          <a:xfrm>
            <a:off x="2403001" y="1386300"/>
            <a:ext cx="1129800" cy="1069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"/>
          <p:cNvSpPr/>
          <p:nvPr/>
        </p:nvSpPr>
        <p:spPr>
          <a:xfrm>
            <a:off x="1434450" y="2650200"/>
            <a:ext cx="3066900" cy="1863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>
            <a:off x="5679601" y="1386300"/>
            <a:ext cx="1129800" cy="1069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" name="Google Shape;138;p5"/>
          <p:cNvGrpSpPr/>
          <p:nvPr/>
        </p:nvGrpSpPr>
        <p:grpSpPr>
          <a:xfrm>
            <a:off x="42" y="15"/>
            <a:ext cx="2854763" cy="2416971"/>
            <a:chOff x="5876925" y="1069000"/>
            <a:chExt cx="1135275" cy="961175"/>
          </a:xfrm>
        </p:grpSpPr>
        <p:sp>
          <p:nvSpPr>
            <p:cNvPr id="139" name="Google Shape;139;p5"/>
            <p:cNvSpPr/>
            <p:nvPr/>
          </p:nvSpPr>
          <p:spPr>
            <a:xfrm>
              <a:off x="5876925" y="1069900"/>
              <a:ext cx="1135275" cy="960275"/>
            </a:xfrm>
            <a:custGeom>
              <a:rect b="b" l="l" r="r" t="t"/>
              <a:pathLst>
                <a:path extrusionOk="0" h="38411" w="45411">
                  <a:moveTo>
                    <a:pt x="45244" y="1"/>
                  </a:moveTo>
                  <a:cubicBezTo>
                    <a:pt x="44244" y="5549"/>
                    <a:pt x="41862" y="10907"/>
                    <a:pt x="38291" y="15598"/>
                  </a:cubicBezTo>
                  <a:cubicBezTo>
                    <a:pt x="34338" y="20789"/>
                    <a:pt x="29194" y="24813"/>
                    <a:pt x="23420" y="27218"/>
                  </a:cubicBezTo>
                  <a:cubicBezTo>
                    <a:pt x="21026" y="28230"/>
                    <a:pt x="18479" y="28980"/>
                    <a:pt x="16014" y="29707"/>
                  </a:cubicBezTo>
                  <a:cubicBezTo>
                    <a:pt x="13585" y="30421"/>
                    <a:pt x="11073" y="31183"/>
                    <a:pt x="8703" y="32159"/>
                  </a:cubicBezTo>
                  <a:cubicBezTo>
                    <a:pt x="6322" y="33148"/>
                    <a:pt x="2631" y="35053"/>
                    <a:pt x="0" y="38172"/>
                  </a:cubicBezTo>
                  <a:lnTo>
                    <a:pt x="0" y="38410"/>
                  </a:lnTo>
                  <a:cubicBezTo>
                    <a:pt x="2619" y="35231"/>
                    <a:pt x="6358" y="33290"/>
                    <a:pt x="8763" y="32314"/>
                  </a:cubicBezTo>
                  <a:cubicBezTo>
                    <a:pt x="11132" y="31326"/>
                    <a:pt x="13645" y="30588"/>
                    <a:pt x="16062" y="29873"/>
                  </a:cubicBezTo>
                  <a:cubicBezTo>
                    <a:pt x="18526" y="29147"/>
                    <a:pt x="21074" y="28385"/>
                    <a:pt x="23479" y="27373"/>
                  </a:cubicBezTo>
                  <a:cubicBezTo>
                    <a:pt x="29277" y="24944"/>
                    <a:pt x="34433" y="20908"/>
                    <a:pt x="38410" y="15693"/>
                  </a:cubicBezTo>
                  <a:cubicBezTo>
                    <a:pt x="41993" y="10966"/>
                    <a:pt x="44398" y="5585"/>
                    <a:pt x="454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877200" y="1069600"/>
              <a:ext cx="1082900" cy="895375"/>
            </a:xfrm>
            <a:custGeom>
              <a:rect b="b" l="l" r="r" t="t"/>
              <a:pathLst>
                <a:path extrusionOk="0" h="35815" w="43316">
                  <a:moveTo>
                    <a:pt x="43149" y="1"/>
                  </a:moveTo>
                  <a:cubicBezTo>
                    <a:pt x="42090" y="5359"/>
                    <a:pt x="39744" y="10502"/>
                    <a:pt x="36303" y="15026"/>
                  </a:cubicBezTo>
                  <a:cubicBezTo>
                    <a:pt x="32338" y="20229"/>
                    <a:pt x="27207" y="24242"/>
                    <a:pt x="21432" y="26659"/>
                  </a:cubicBezTo>
                  <a:cubicBezTo>
                    <a:pt x="19039" y="27671"/>
                    <a:pt x="16491" y="28409"/>
                    <a:pt x="14026" y="29135"/>
                  </a:cubicBezTo>
                  <a:cubicBezTo>
                    <a:pt x="11598" y="29850"/>
                    <a:pt x="9085" y="30612"/>
                    <a:pt x="6716" y="31600"/>
                  </a:cubicBezTo>
                  <a:cubicBezTo>
                    <a:pt x="4882" y="32350"/>
                    <a:pt x="2299" y="33648"/>
                    <a:pt x="1" y="35612"/>
                  </a:cubicBezTo>
                  <a:lnTo>
                    <a:pt x="1" y="35815"/>
                  </a:lnTo>
                  <a:cubicBezTo>
                    <a:pt x="2311" y="33814"/>
                    <a:pt x="4942" y="32505"/>
                    <a:pt x="6776" y="31743"/>
                  </a:cubicBezTo>
                  <a:cubicBezTo>
                    <a:pt x="9145" y="30755"/>
                    <a:pt x="11657" y="30016"/>
                    <a:pt x="14062" y="29302"/>
                  </a:cubicBezTo>
                  <a:cubicBezTo>
                    <a:pt x="16539" y="28576"/>
                    <a:pt x="19087" y="27814"/>
                    <a:pt x="21492" y="26802"/>
                  </a:cubicBezTo>
                  <a:cubicBezTo>
                    <a:pt x="27278" y="24373"/>
                    <a:pt x="32445" y="20349"/>
                    <a:pt x="36422" y="15122"/>
                  </a:cubicBezTo>
                  <a:cubicBezTo>
                    <a:pt x="39887" y="10562"/>
                    <a:pt x="42244" y="5382"/>
                    <a:pt x="433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5877200" y="1069000"/>
              <a:ext cx="1029925" cy="843300"/>
            </a:xfrm>
            <a:custGeom>
              <a:rect b="b" l="l" r="r" t="t"/>
              <a:pathLst>
                <a:path extrusionOk="0" h="33732" w="41197">
                  <a:moveTo>
                    <a:pt x="41030" y="1"/>
                  </a:moveTo>
                  <a:cubicBezTo>
                    <a:pt x="39934" y="5168"/>
                    <a:pt x="37625" y="10109"/>
                    <a:pt x="34327" y="14479"/>
                  </a:cubicBezTo>
                  <a:cubicBezTo>
                    <a:pt x="30362" y="19670"/>
                    <a:pt x="25230" y="23682"/>
                    <a:pt x="19456" y="26099"/>
                  </a:cubicBezTo>
                  <a:cubicBezTo>
                    <a:pt x="17063" y="27111"/>
                    <a:pt x="14515" y="27850"/>
                    <a:pt x="12038" y="28588"/>
                  </a:cubicBezTo>
                  <a:cubicBezTo>
                    <a:pt x="9621" y="29290"/>
                    <a:pt x="7097" y="30052"/>
                    <a:pt x="4740" y="31040"/>
                  </a:cubicBezTo>
                  <a:cubicBezTo>
                    <a:pt x="3430" y="31588"/>
                    <a:pt x="1715" y="32410"/>
                    <a:pt x="1" y="33553"/>
                  </a:cubicBezTo>
                  <a:lnTo>
                    <a:pt x="1" y="33731"/>
                  </a:lnTo>
                  <a:cubicBezTo>
                    <a:pt x="1727" y="32553"/>
                    <a:pt x="3466" y="31719"/>
                    <a:pt x="4799" y="31171"/>
                  </a:cubicBezTo>
                  <a:cubicBezTo>
                    <a:pt x="7157" y="30183"/>
                    <a:pt x="9681" y="29445"/>
                    <a:pt x="12086" y="28731"/>
                  </a:cubicBezTo>
                  <a:cubicBezTo>
                    <a:pt x="14562" y="28004"/>
                    <a:pt x="17098" y="27242"/>
                    <a:pt x="19515" y="26230"/>
                  </a:cubicBezTo>
                  <a:cubicBezTo>
                    <a:pt x="25302" y="23801"/>
                    <a:pt x="30469" y="19765"/>
                    <a:pt x="34446" y="14550"/>
                  </a:cubicBezTo>
                  <a:cubicBezTo>
                    <a:pt x="37779" y="10157"/>
                    <a:pt x="40077" y="5180"/>
                    <a:pt x="41197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876925" y="1069600"/>
              <a:ext cx="977525" cy="798350"/>
            </a:xfrm>
            <a:custGeom>
              <a:rect b="b" l="l" r="r" t="t"/>
              <a:pathLst>
                <a:path extrusionOk="0" h="31934" w="39101">
                  <a:moveTo>
                    <a:pt x="38933" y="1"/>
                  </a:moveTo>
                  <a:cubicBezTo>
                    <a:pt x="37790" y="4942"/>
                    <a:pt x="35540" y="9669"/>
                    <a:pt x="32337" y="13872"/>
                  </a:cubicBezTo>
                  <a:cubicBezTo>
                    <a:pt x="28385" y="19063"/>
                    <a:pt x="23241" y="23087"/>
                    <a:pt x="17466" y="25492"/>
                  </a:cubicBezTo>
                  <a:cubicBezTo>
                    <a:pt x="15073" y="26504"/>
                    <a:pt x="12525" y="27254"/>
                    <a:pt x="10061" y="27980"/>
                  </a:cubicBezTo>
                  <a:cubicBezTo>
                    <a:pt x="7632" y="28695"/>
                    <a:pt x="5120" y="29445"/>
                    <a:pt x="2750" y="30433"/>
                  </a:cubicBezTo>
                  <a:cubicBezTo>
                    <a:pt x="1953" y="30755"/>
                    <a:pt x="1012" y="31207"/>
                    <a:pt x="0" y="31755"/>
                  </a:cubicBezTo>
                  <a:lnTo>
                    <a:pt x="0" y="31933"/>
                  </a:lnTo>
                  <a:cubicBezTo>
                    <a:pt x="1024" y="31374"/>
                    <a:pt x="1988" y="30921"/>
                    <a:pt x="2810" y="30576"/>
                  </a:cubicBezTo>
                  <a:cubicBezTo>
                    <a:pt x="5179" y="29600"/>
                    <a:pt x="7691" y="28850"/>
                    <a:pt x="10108" y="28135"/>
                  </a:cubicBezTo>
                  <a:cubicBezTo>
                    <a:pt x="12573" y="27409"/>
                    <a:pt x="15121" y="26647"/>
                    <a:pt x="17526" y="25635"/>
                  </a:cubicBezTo>
                  <a:cubicBezTo>
                    <a:pt x="23324" y="23218"/>
                    <a:pt x="28480" y="19182"/>
                    <a:pt x="32456" y="13955"/>
                  </a:cubicBezTo>
                  <a:cubicBezTo>
                    <a:pt x="35671" y="9728"/>
                    <a:pt x="37933" y="4966"/>
                    <a:pt x="3910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876925" y="1069300"/>
              <a:ext cx="924225" cy="759050"/>
            </a:xfrm>
            <a:custGeom>
              <a:rect b="b" l="l" r="r" t="t"/>
              <a:pathLst>
                <a:path extrusionOk="0" h="30362" w="36969">
                  <a:moveTo>
                    <a:pt x="36802" y="1"/>
                  </a:moveTo>
                  <a:cubicBezTo>
                    <a:pt x="35612" y="4740"/>
                    <a:pt x="33421" y="9264"/>
                    <a:pt x="30361" y="13300"/>
                  </a:cubicBezTo>
                  <a:cubicBezTo>
                    <a:pt x="26396" y="18491"/>
                    <a:pt x="21265" y="22516"/>
                    <a:pt x="15490" y="24921"/>
                  </a:cubicBezTo>
                  <a:cubicBezTo>
                    <a:pt x="13085" y="25933"/>
                    <a:pt x="10549" y="26683"/>
                    <a:pt x="8084" y="27409"/>
                  </a:cubicBezTo>
                  <a:cubicBezTo>
                    <a:pt x="5655" y="28123"/>
                    <a:pt x="3143" y="28885"/>
                    <a:pt x="774" y="29862"/>
                  </a:cubicBezTo>
                  <a:cubicBezTo>
                    <a:pt x="536" y="29969"/>
                    <a:pt x="262" y="30076"/>
                    <a:pt x="0" y="30195"/>
                  </a:cubicBezTo>
                  <a:lnTo>
                    <a:pt x="0" y="30362"/>
                  </a:lnTo>
                  <a:cubicBezTo>
                    <a:pt x="286" y="30219"/>
                    <a:pt x="560" y="30100"/>
                    <a:pt x="833" y="30005"/>
                  </a:cubicBezTo>
                  <a:cubicBezTo>
                    <a:pt x="3203" y="29016"/>
                    <a:pt x="5715" y="28278"/>
                    <a:pt x="8120" y="27564"/>
                  </a:cubicBezTo>
                  <a:cubicBezTo>
                    <a:pt x="10597" y="26826"/>
                    <a:pt x="13145" y="26075"/>
                    <a:pt x="15550" y="25063"/>
                  </a:cubicBezTo>
                  <a:cubicBezTo>
                    <a:pt x="21336" y="22635"/>
                    <a:pt x="26503" y="18598"/>
                    <a:pt x="30480" y="13372"/>
                  </a:cubicBezTo>
                  <a:cubicBezTo>
                    <a:pt x="33564" y="9312"/>
                    <a:pt x="35766" y="4763"/>
                    <a:pt x="3696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5876925" y="1069000"/>
              <a:ext cx="870950" cy="724525"/>
            </a:xfrm>
            <a:custGeom>
              <a:rect b="b" l="l" r="r" t="t"/>
              <a:pathLst>
                <a:path extrusionOk="0" h="28981" w="34838">
                  <a:moveTo>
                    <a:pt x="34671" y="1"/>
                  </a:moveTo>
                  <a:cubicBezTo>
                    <a:pt x="33457" y="4549"/>
                    <a:pt x="31325" y="8859"/>
                    <a:pt x="28385" y="12729"/>
                  </a:cubicBezTo>
                  <a:cubicBezTo>
                    <a:pt x="24420" y="17932"/>
                    <a:pt x="19288" y="21944"/>
                    <a:pt x="13514" y="24361"/>
                  </a:cubicBezTo>
                  <a:cubicBezTo>
                    <a:pt x="11120" y="25373"/>
                    <a:pt x="8573" y="26111"/>
                    <a:pt x="6096" y="26838"/>
                  </a:cubicBezTo>
                  <a:cubicBezTo>
                    <a:pt x="4072" y="27433"/>
                    <a:pt x="2012" y="28064"/>
                    <a:pt x="0" y="28826"/>
                  </a:cubicBezTo>
                  <a:lnTo>
                    <a:pt x="0" y="28981"/>
                  </a:lnTo>
                  <a:cubicBezTo>
                    <a:pt x="2024" y="28231"/>
                    <a:pt x="4108" y="27600"/>
                    <a:pt x="6144" y="26992"/>
                  </a:cubicBezTo>
                  <a:cubicBezTo>
                    <a:pt x="8620" y="26266"/>
                    <a:pt x="11156" y="25504"/>
                    <a:pt x="13573" y="24492"/>
                  </a:cubicBezTo>
                  <a:cubicBezTo>
                    <a:pt x="19360" y="22063"/>
                    <a:pt x="24527" y="18027"/>
                    <a:pt x="28504" y="12800"/>
                  </a:cubicBezTo>
                  <a:cubicBezTo>
                    <a:pt x="31456" y="8919"/>
                    <a:pt x="33623" y="4561"/>
                    <a:pt x="3483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5876925" y="1069000"/>
              <a:ext cx="817375" cy="692675"/>
            </a:xfrm>
            <a:custGeom>
              <a:rect b="b" l="l" r="r" t="t"/>
              <a:pathLst>
                <a:path extrusionOk="0" h="27707" w="32695">
                  <a:moveTo>
                    <a:pt x="32528" y="1"/>
                  </a:moveTo>
                  <a:cubicBezTo>
                    <a:pt x="31278" y="4335"/>
                    <a:pt x="29218" y="8442"/>
                    <a:pt x="26396" y="12157"/>
                  </a:cubicBezTo>
                  <a:cubicBezTo>
                    <a:pt x="22443" y="17348"/>
                    <a:pt x="17312" y="21361"/>
                    <a:pt x="11537" y="23778"/>
                  </a:cubicBezTo>
                  <a:cubicBezTo>
                    <a:pt x="9132" y="24790"/>
                    <a:pt x="6596" y="25528"/>
                    <a:pt x="4120" y="26266"/>
                  </a:cubicBezTo>
                  <a:cubicBezTo>
                    <a:pt x="2762" y="26659"/>
                    <a:pt x="1381" y="27076"/>
                    <a:pt x="0" y="27540"/>
                  </a:cubicBezTo>
                  <a:lnTo>
                    <a:pt x="0" y="27707"/>
                  </a:lnTo>
                  <a:cubicBezTo>
                    <a:pt x="1381" y="27242"/>
                    <a:pt x="2786" y="26826"/>
                    <a:pt x="4167" y="26409"/>
                  </a:cubicBezTo>
                  <a:cubicBezTo>
                    <a:pt x="6632" y="25683"/>
                    <a:pt x="9180" y="24921"/>
                    <a:pt x="11597" y="23909"/>
                  </a:cubicBezTo>
                  <a:cubicBezTo>
                    <a:pt x="17383" y="21480"/>
                    <a:pt x="22550" y="17444"/>
                    <a:pt x="26515" y="12229"/>
                  </a:cubicBezTo>
                  <a:cubicBezTo>
                    <a:pt x="29349" y="8502"/>
                    <a:pt x="31444" y="4347"/>
                    <a:pt x="3269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5876925" y="1069000"/>
              <a:ext cx="763500" cy="662025"/>
            </a:xfrm>
            <a:custGeom>
              <a:rect b="b" l="l" r="r" t="t"/>
              <a:pathLst>
                <a:path extrusionOk="0" h="26481" w="30540">
                  <a:moveTo>
                    <a:pt x="30373" y="1"/>
                  </a:moveTo>
                  <a:cubicBezTo>
                    <a:pt x="29123" y="4132"/>
                    <a:pt x="27099" y="8050"/>
                    <a:pt x="24420" y="11574"/>
                  </a:cubicBezTo>
                  <a:cubicBezTo>
                    <a:pt x="20467" y="16765"/>
                    <a:pt x="15323" y="20789"/>
                    <a:pt x="9549" y="23194"/>
                  </a:cubicBezTo>
                  <a:cubicBezTo>
                    <a:pt x="7156" y="24206"/>
                    <a:pt x="4608" y="24956"/>
                    <a:pt x="2143" y="25683"/>
                  </a:cubicBezTo>
                  <a:cubicBezTo>
                    <a:pt x="1441" y="25885"/>
                    <a:pt x="726" y="26099"/>
                    <a:pt x="0" y="26326"/>
                  </a:cubicBezTo>
                  <a:lnTo>
                    <a:pt x="0" y="26480"/>
                  </a:lnTo>
                  <a:cubicBezTo>
                    <a:pt x="726" y="26266"/>
                    <a:pt x="1453" y="26040"/>
                    <a:pt x="2167" y="25826"/>
                  </a:cubicBezTo>
                  <a:cubicBezTo>
                    <a:pt x="4643" y="25099"/>
                    <a:pt x="7179" y="24337"/>
                    <a:pt x="9596" y="23325"/>
                  </a:cubicBezTo>
                  <a:cubicBezTo>
                    <a:pt x="15383" y="20896"/>
                    <a:pt x="20550" y="16872"/>
                    <a:pt x="24527" y="11645"/>
                  </a:cubicBezTo>
                  <a:cubicBezTo>
                    <a:pt x="27230" y="8085"/>
                    <a:pt x="29254" y="4144"/>
                    <a:pt x="3054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5876925" y="1069000"/>
              <a:ext cx="709025" cy="632850"/>
            </a:xfrm>
            <a:custGeom>
              <a:rect b="b" l="l" r="r" t="t"/>
              <a:pathLst>
                <a:path extrusionOk="0" h="25314" w="28361">
                  <a:moveTo>
                    <a:pt x="28206" y="1"/>
                  </a:moveTo>
                  <a:cubicBezTo>
                    <a:pt x="26932" y="3906"/>
                    <a:pt x="24991" y="7633"/>
                    <a:pt x="22431" y="10990"/>
                  </a:cubicBezTo>
                  <a:cubicBezTo>
                    <a:pt x="18467" y="16182"/>
                    <a:pt x="13335" y="20206"/>
                    <a:pt x="7560" y="22611"/>
                  </a:cubicBezTo>
                  <a:cubicBezTo>
                    <a:pt x="5167" y="23623"/>
                    <a:pt x="2619" y="24373"/>
                    <a:pt x="143" y="25099"/>
                  </a:cubicBezTo>
                  <a:cubicBezTo>
                    <a:pt x="107" y="25111"/>
                    <a:pt x="48" y="25123"/>
                    <a:pt x="0" y="25147"/>
                  </a:cubicBezTo>
                  <a:lnTo>
                    <a:pt x="0" y="25314"/>
                  </a:lnTo>
                  <a:cubicBezTo>
                    <a:pt x="60" y="25290"/>
                    <a:pt x="131" y="25266"/>
                    <a:pt x="191" y="25242"/>
                  </a:cubicBezTo>
                  <a:cubicBezTo>
                    <a:pt x="2667" y="24516"/>
                    <a:pt x="5203" y="23754"/>
                    <a:pt x="7620" y="22742"/>
                  </a:cubicBezTo>
                  <a:cubicBezTo>
                    <a:pt x="13406" y="20325"/>
                    <a:pt x="18574" y="16289"/>
                    <a:pt x="22550" y="11062"/>
                  </a:cubicBezTo>
                  <a:cubicBezTo>
                    <a:pt x="25122" y="7669"/>
                    <a:pt x="27087" y="3918"/>
                    <a:pt x="2836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5876925" y="1069600"/>
              <a:ext cx="654850" cy="603075"/>
            </a:xfrm>
            <a:custGeom>
              <a:rect b="b" l="l" r="r" t="t"/>
              <a:pathLst>
                <a:path extrusionOk="0" h="24123" w="26194">
                  <a:moveTo>
                    <a:pt x="26027" y="1"/>
                  </a:moveTo>
                  <a:cubicBezTo>
                    <a:pt x="24765" y="3680"/>
                    <a:pt x="22884" y="7192"/>
                    <a:pt x="20443" y="10383"/>
                  </a:cubicBezTo>
                  <a:cubicBezTo>
                    <a:pt x="16490" y="15586"/>
                    <a:pt x="11359" y="19598"/>
                    <a:pt x="5584" y="22015"/>
                  </a:cubicBezTo>
                  <a:cubicBezTo>
                    <a:pt x="3762" y="22765"/>
                    <a:pt x="1869" y="23373"/>
                    <a:pt x="0" y="23956"/>
                  </a:cubicBezTo>
                  <a:lnTo>
                    <a:pt x="0" y="24123"/>
                  </a:lnTo>
                  <a:cubicBezTo>
                    <a:pt x="1893" y="23539"/>
                    <a:pt x="3810" y="22932"/>
                    <a:pt x="5644" y="22158"/>
                  </a:cubicBezTo>
                  <a:cubicBezTo>
                    <a:pt x="11430" y="19729"/>
                    <a:pt x="16597" y="15693"/>
                    <a:pt x="20562" y="10478"/>
                  </a:cubicBezTo>
                  <a:cubicBezTo>
                    <a:pt x="23027" y="7240"/>
                    <a:pt x="24908" y="3704"/>
                    <a:pt x="2619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876925" y="1069600"/>
              <a:ext cx="600075" cy="573025"/>
            </a:xfrm>
            <a:custGeom>
              <a:rect b="b" l="l" r="r" t="t"/>
              <a:pathLst>
                <a:path extrusionOk="0" h="22921" w="24003">
                  <a:moveTo>
                    <a:pt x="23836" y="1"/>
                  </a:moveTo>
                  <a:cubicBezTo>
                    <a:pt x="22574" y="3465"/>
                    <a:pt x="20776" y="6787"/>
                    <a:pt x="18467" y="9811"/>
                  </a:cubicBezTo>
                  <a:cubicBezTo>
                    <a:pt x="14514" y="15003"/>
                    <a:pt x="9370" y="19015"/>
                    <a:pt x="3596" y="21432"/>
                  </a:cubicBezTo>
                  <a:cubicBezTo>
                    <a:pt x="2417" y="21920"/>
                    <a:pt x="1214" y="22349"/>
                    <a:pt x="0" y="22754"/>
                  </a:cubicBezTo>
                  <a:lnTo>
                    <a:pt x="0" y="22920"/>
                  </a:lnTo>
                  <a:cubicBezTo>
                    <a:pt x="1226" y="22515"/>
                    <a:pt x="2453" y="22087"/>
                    <a:pt x="3655" y="21575"/>
                  </a:cubicBezTo>
                  <a:cubicBezTo>
                    <a:pt x="9442" y="19146"/>
                    <a:pt x="14609" y="15122"/>
                    <a:pt x="18586" y="9895"/>
                  </a:cubicBezTo>
                  <a:cubicBezTo>
                    <a:pt x="20907" y="6847"/>
                    <a:pt x="22741" y="3489"/>
                    <a:pt x="24003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877200" y="1069000"/>
              <a:ext cx="545050" cy="541475"/>
            </a:xfrm>
            <a:custGeom>
              <a:rect b="b" l="l" r="r" t="t"/>
              <a:pathLst>
                <a:path extrusionOk="0" h="21659" w="21802">
                  <a:moveTo>
                    <a:pt x="21646" y="1"/>
                  </a:moveTo>
                  <a:cubicBezTo>
                    <a:pt x="20373" y="3287"/>
                    <a:pt x="18646" y="6395"/>
                    <a:pt x="16479" y="9252"/>
                  </a:cubicBezTo>
                  <a:cubicBezTo>
                    <a:pt x="12514" y="14443"/>
                    <a:pt x="7383" y="18468"/>
                    <a:pt x="1608" y="20873"/>
                  </a:cubicBezTo>
                  <a:cubicBezTo>
                    <a:pt x="1072" y="21099"/>
                    <a:pt x="537" y="21301"/>
                    <a:pt x="1" y="21504"/>
                  </a:cubicBezTo>
                  <a:lnTo>
                    <a:pt x="1" y="21658"/>
                  </a:lnTo>
                  <a:cubicBezTo>
                    <a:pt x="572" y="21456"/>
                    <a:pt x="1120" y="21242"/>
                    <a:pt x="1668" y="21004"/>
                  </a:cubicBezTo>
                  <a:cubicBezTo>
                    <a:pt x="7454" y="18575"/>
                    <a:pt x="12622" y="14550"/>
                    <a:pt x="16598" y="9324"/>
                  </a:cubicBezTo>
                  <a:cubicBezTo>
                    <a:pt x="18801" y="6430"/>
                    <a:pt x="20539" y="3299"/>
                    <a:pt x="218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876925" y="1069600"/>
              <a:ext cx="489650" cy="506650"/>
            </a:xfrm>
            <a:custGeom>
              <a:rect b="b" l="l" r="r" t="t"/>
              <a:pathLst>
                <a:path extrusionOk="0" h="20266" w="19586">
                  <a:moveTo>
                    <a:pt x="19419" y="1"/>
                  </a:moveTo>
                  <a:cubicBezTo>
                    <a:pt x="18205" y="3049"/>
                    <a:pt x="16550" y="5966"/>
                    <a:pt x="14490" y="8645"/>
                  </a:cubicBezTo>
                  <a:cubicBezTo>
                    <a:pt x="10620" y="13729"/>
                    <a:pt x="5620" y="17682"/>
                    <a:pt x="0" y="20110"/>
                  </a:cubicBezTo>
                  <a:lnTo>
                    <a:pt x="0" y="20265"/>
                  </a:lnTo>
                  <a:cubicBezTo>
                    <a:pt x="5667" y="17824"/>
                    <a:pt x="10716" y="13860"/>
                    <a:pt x="14609" y="8740"/>
                  </a:cubicBezTo>
                  <a:cubicBezTo>
                    <a:pt x="16681" y="6025"/>
                    <a:pt x="18348" y="3073"/>
                    <a:pt x="1958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876925" y="1069900"/>
              <a:ext cx="434300" cy="469125"/>
            </a:xfrm>
            <a:custGeom>
              <a:rect b="b" l="l" r="r" t="t"/>
              <a:pathLst>
                <a:path extrusionOk="0" h="18765" w="17372">
                  <a:moveTo>
                    <a:pt x="17205" y="1"/>
                  </a:moveTo>
                  <a:cubicBezTo>
                    <a:pt x="16014" y="2834"/>
                    <a:pt x="14430" y="5537"/>
                    <a:pt x="12513" y="8049"/>
                  </a:cubicBezTo>
                  <a:cubicBezTo>
                    <a:pt x="9108" y="12526"/>
                    <a:pt x="4822" y="16134"/>
                    <a:pt x="0" y="18586"/>
                  </a:cubicBezTo>
                  <a:lnTo>
                    <a:pt x="0" y="18765"/>
                  </a:lnTo>
                  <a:cubicBezTo>
                    <a:pt x="4870" y="16300"/>
                    <a:pt x="9192" y="12669"/>
                    <a:pt x="12633" y="8156"/>
                  </a:cubicBezTo>
                  <a:cubicBezTo>
                    <a:pt x="14573" y="5609"/>
                    <a:pt x="16157" y="2870"/>
                    <a:pt x="1737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5"/>
          <p:cNvGrpSpPr/>
          <p:nvPr/>
        </p:nvGrpSpPr>
        <p:grpSpPr>
          <a:xfrm rot="10800000">
            <a:off x="6289241" y="2726525"/>
            <a:ext cx="2854763" cy="2416971"/>
            <a:chOff x="5876925" y="1069000"/>
            <a:chExt cx="1135275" cy="961175"/>
          </a:xfrm>
        </p:grpSpPr>
        <p:sp>
          <p:nvSpPr>
            <p:cNvPr id="154" name="Google Shape;154;p5"/>
            <p:cNvSpPr/>
            <p:nvPr/>
          </p:nvSpPr>
          <p:spPr>
            <a:xfrm>
              <a:off x="5876925" y="1069900"/>
              <a:ext cx="1135275" cy="960275"/>
            </a:xfrm>
            <a:custGeom>
              <a:rect b="b" l="l" r="r" t="t"/>
              <a:pathLst>
                <a:path extrusionOk="0" h="38411" w="45411">
                  <a:moveTo>
                    <a:pt x="45244" y="1"/>
                  </a:moveTo>
                  <a:cubicBezTo>
                    <a:pt x="44244" y="5549"/>
                    <a:pt x="41862" y="10907"/>
                    <a:pt x="38291" y="15598"/>
                  </a:cubicBezTo>
                  <a:cubicBezTo>
                    <a:pt x="34338" y="20789"/>
                    <a:pt x="29194" y="24813"/>
                    <a:pt x="23420" y="27218"/>
                  </a:cubicBezTo>
                  <a:cubicBezTo>
                    <a:pt x="21026" y="28230"/>
                    <a:pt x="18479" y="28980"/>
                    <a:pt x="16014" y="29707"/>
                  </a:cubicBezTo>
                  <a:cubicBezTo>
                    <a:pt x="13585" y="30421"/>
                    <a:pt x="11073" y="31183"/>
                    <a:pt x="8703" y="32159"/>
                  </a:cubicBezTo>
                  <a:cubicBezTo>
                    <a:pt x="6322" y="33148"/>
                    <a:pt x="2631" y="35053"/>
                    <a:pt x="0" y="38172"/>
                  </a:cubicBezTo>
                  <a:lnTo>
                    <a:pt x="0" y="38410"/>
                  </a:lnTo>
                  <a:cubicBezTo>
                    <a:pt x="2619" y="35231"/>
                    <a:pt x="6358" y="33290"/>
                    <a:pt x="8763" y="32314"/>
                  </a:cubicBezTo>
                  <a:cubicBezTo>
                    <a:pt x="11132" y="31326"/>
                    <a:pt x="13645" y="30588"/>
                    <a:pt x="16062" y="29873"/>
                  </a:cubicBezTo>
                  <a:cubicBezTo>
                    <a:pt x="18526" y="29147"/>
                    <a:pt x="21074" y="28385"/>
                    <a:pt x="23479" y="27373"/>
                  </a:cubicBezTo>
                  <a:cubicBezTo>
                    <a:pt x="29277" y="24944"/>
                    <a:pt x="34433" y="20908"/>
                    <a:pt x="38410" y="15693"/>
                  </a:cubicBezTo>
                  <a:cubicBezTo>
                    <a:pt x="41993" y="10966"/>
                    <a:pt x="44398" y="5585"/>
                    <a:pt x="454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5877200" y="1069600"/>
              <a:ext cx="1082900" cy="895375"/>
            </a:xfrm>
            <a:custGeom>
              <a:rect b="b" l="l" r="r" t="t"/>
              <a:pathLst>
                <a:path extrusionOk="0" h="35815" w="43316">
                  <a:moveTo>
                    <a:pt x="43149" y="1"/>
                  </a:moveTo>
                  <a:cubicBezTo>
                    <a:pt x="42090" y="5359"/>
                    <a:pt x="39744" y="10502"/>
                    <a:pt x="36303" y="15026"/>
                  </a:cubicBezTo>
                  <a:cubicBezTo>
                    <a:pt x="32338" y="20229"/>
                    <a:pt x="27207" y="24242"/>
                    <a:pt x="21432" y="26659"/>
                  </a:cubicBezTo>
                  <a:cubicBezTo>
                    <a:pt x="19039" y="27671"/>
                    <a:pt x="16491" y="28409"/>
                    <a:pt x="14026" y="29135"/>
                  </a:cubicBezTo>
                  <a:cubicBezTo>
                    <a:pt x="11598" y="29850"/>
                    <a:pt x="9085" y="30612"/>
                    <a:pt x="6716" y="31600"/>
                  </a:cubicBezTo>
                  <a:cubicBezTo>
                    <a:pt x="4882" y="32350"/>
                    <a:pt x="2299" y="33648"/>
                    <a:pt x="1" y="35612"/>
                  </a:cubicBezTo>
                  <a:lnTo>
                    <a:pt x="1" y="35815"/>
                  </a:lnTo>
                  <a:cubicBezTo>
                    <a:pt x="2311" y="33814"/>
                    <a:pt x="4942" y="32505"/>
                    <a:pt x="6776" y="31743"/>
                  </a:cubicBezTo>
                  <a:cubicBezTo>
                    <a:pt x="9145" y="30755"/>
                    <a:pt x="11657" y="30016"/>
                    <a:pt x="14062" y="29302"/>
                  </a:cubicBezTo>
                  <a:cubicBezTo>
                    <a:pt x="16539" y="28576"/>
                    <a:pt x="19087" y="27814"/>
                    <a:pt x="21492" y="26802"/>
                  </a:cubicBezTo>
                  <a:cubicBezTo>
                    <a:pt x="27278" y="24373"/>
                    <a:pt x="32445" y="20349"/>
                    <a:pt x="36422" y="15122"/>
                  </a:cubicBezTo>
                  <a:cubicBezTo>
                    <a:pt x="39887" y="10562"/>
                    <a:pt x="42244" y="5382"/>
                    <a:pt x="433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5877200" y="1069000"/>
              <a:ext cx="1029925" cy="843300"/>
            </a:xfrm>
            <a:custGeom>
              <a:rect b="b" l="l" r="r" t="t"/>
              <a:pathLst>
                <a:path extrusionOk="0" h="33732" w="41197">
                  <a:moveTo>
                    <a:pt x="41030" y="1"/>
                  </a:moveTo>
                  <a:cubicBezTo>
                    <a:pt x="39934" y="5168"/>
                    <a:pt x="37625" y="10109"/>
                    <a:pt x="34327" y="14479"/>
                  </a:cubicBezTo>
                  <a:cubicBezTo>
                    <a:pt x="30362" y="19670"/>
                    <a:pt x="25230" y="23682"/>
                    <a:pt x="19456" y="26099"/>
                  </a:cubicBezTo>
                  <a:cubicBezTo>
                    <a:pt x="17063" y="27111"/>
                    <a:pt x="14515" y="27850"/>
                    <a:pt x="12038" y="28588"/>
                  </a:cubicBezTo>
                  <a:cubicBezTo>
                    <a:pt x="9621" y="29290"/>
                    <a:pt x="7097" y="30052"/>
                    <a:pt x="4740" y="31040"/>
                  </a:cubicBezTo>
                  <a:cubicBezTo>
                    <a:pt x="3430" y="31588"/>
                    <a:pt x="1715" y="32410"/>
                    <a:pt x="1" y="33553"/>
                  </a:cubicBezTo>
                  <a:lnTo>
                    <a:pt x="1" y="33731"/>
                  </a:lnTo>
                  <a:cubicBezTo>
                    <a:pt x="1727" y="32553"/>
                    <a:pt x="3466" y="31719"/>
                    <a:pt x="4799" y="31171"/>
                  </a:cubicBezTo>
                  <a:cubicBezTo>
                    <a:pt x="7157" y="30183"/>
                    <a:pt x="9681" y="29445"/>
                    <a:pt x="12086" y="28731"/>
                  </a:cubicBezTo>
                  <a:cubicBezTo>
                    <a:pt x="14562" y="28004"/>
                    <a:pt x="17098" y="27242"/>
                    <a:pt x="19515" y="26230"/>
                  </a:cubicBezTo>
                  <a:cubicBezTo>
                    <a:pt x="25302" y="23801"/>
                    <a:pt x="30469" y="19765"/>
                    <a:pt x="34446" y="14550"/>
                  </a:cubicBezTo>
                  <a:cubicBezTo>
                    <a:pt x="37779" y="10157"/>
                    <a:pt x="40077" y="5180"/>
                    <a:pt x="41197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5876925" y="1069600"/>
              <a:ext cx="977525" cy="798350"/>
            </a:xfrm>
            <a:custGeom>
              <a:rect b="b" l="l" r="r" t="t"/>
              <a:pathLst>
                <a:path extrusionOk="0" h="31934" w="39101">
                  <a:moveTo>
                    <a:pt x="38933" y="1"/>
                  </a:moveTo>
                  <a:cubicBezTo>
                    <a:pt x="37790" y="4942"/>
                    <a:pt x="35540" y="9669"/>
                    <a:pt x="32337" y="13872"/>
                  </a:cubicBezTo>
                  <a:cubicBezTo>
                    <a:pt x="28385" y="19063"/>
                    <a:pt x="23241" y="23087"/>
                    <a:pt x="17466" y="25492"/>
                  </a:cubicBezTo>
                  <a:cubicBezTo>
                    <a:pt x="15073" y="26504"/>
                    <a:pt x="12525" y="27254"/>
                    <a:pt x="10061" y="27980"/>
                  </a:cubicBezTo>
                  <a:cubicBezTo>
                    <a:pt x="7632" y="28695"/>
                    <a:pt x="5120" y="29445"/>
                    <a:pt x="2750" y="30433"/>
                  </a:cubicBezTo>
                  <a:cubicBezTo>
                    <a:pt x="1953" y="30755"/>
                    <a:pt x="1012" y="31207"/>
                    <a:pt x="0" y="31755"/>
                  </a:cubicBezTo>
                  <a:lnTo>
                    <a:pt x="0" y="31933"/>
                  </a:lnTo>
                  <a:cubicBezTo>
                    <a:pt x="1024" y="31374"/>
                    <a:pt x="1988" y="30921"/>
                    <a:pt x="2810" y="30576"/>
                  </a:cubicBezTo>
                  <a:cubicBezTo>
                    <a:pt x="5179" y="29600"/>
                    <a:pt x="7691" y="28850"/>
                    <a:pt x="10108" y="28135"/>
                  </a:cubicBezTo>
                  <a:cubicBezTo>
                    <a:pt x="12573" y="27409"/>
                    <a:pt x="15121" y="26647"/>
                    <a:pt x="17526" y="25635"/>
                  </a:cubicBezTo>
                  <a:cubicBezTo>
                    <a:pt x="23324" y="23218"/>
                    <a:pt x="28480" y="19182"/>
                    <a:pt x="32456" y="13955"/>
                  </a:cubicBezTo>
                  <a:cubicBezTo>
                    <a:pt x="35671" y="9728"/>
                    <a:pt x="37933" y="4966"/>
                    <a:pt x="3910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5876925" y="1069300"/>
              <a:ext cx="924225" cy="759050"/>
            </a:xfrm>
            <a:custGeom>
              <a:rect b="b" l="l" r="r" t="t"/>
              <a:pathLst>
                <a:path extrusionOk="0" h="30362" w="36969">
                  <a:moveTo>
                    <a:pt x="36802" y="1"/>
                  </a:moveTo>
                  <a:cubicBezTo>
                    <a:pt x="35612" y="4740"/>
                    <a:pt x="33421" y="9264"/>
                    <a:pt x="30361" y="13300"/>
                  </a:cubicBezTo>
                  <a:cubicBezTo>
                    <a:pt x="26396" y="18491"/>
                    <a:pt x="21265" y="22516"/>
                    <a:pt x="15490" y="24921"/>
                  </a:cubicBezTo>
                  <a:cubicBezTo>
                    <a:pt x="13085" y="25933"/>
                    <a:pt x="10549" y="26683"/>
                    <a:pt x="8084" y="27409"/>
                  </a:cubicBezTo>
                  <a:cubicBezTo>
                    <a:pt x="5655" y="28123"/>
                    <a:pt x="3143" y="28885"/>
                    <a:pt x="774" y="29862"/>
                  </a:cubicBezTo>
                  <a:cubicBezTo>
                    <a:pt x="536" y="29969"/>
                    <a:pt x="262" y="30076"/>
                    <a:pt x="0" y="30195"/>
                  </a:cubicBezTo>
                  <a:lnTo>
                    <a:pt x="0" y="30362"/>
                  </a:lnTo>
                  <a:cubicBezTo>
                    <a:pt x="286" y="30219"/>
                    <a:pt x="560" y="30100"/>
                    <a:pt x="833" y="30005"/>
                  </a:cubicBezTo>
                  <a:cubicBezTo>
                    <a:pt x="3203" y="29016"/>
                    <a:pt x="5715" y="28278"/>
                    <a:pt x="8120" y="27564"/>
                  </a:cubicBezTo>
                  <a:cubicBezTo>
                    <a:pt x="10597" y="26826"/>
                    <a:pt x="13145" y="26075"/>
                    <a:pt x="15550" y="25063"/>
                  </a:cubicBezTo>
                  <a:cubicBezTo>
                    <a:pt x="21336" y="22635"/>
                    <a:pt x="26503" y="18598"/>
                    <a:pt x="30480" y="13372"/>
                  </a:cubicBezTo>
                  <a:cubicBezTo>
                    <a:pt x="33564" y="9312"/>
                    <a:pt x="35766" y="4763"/>
                    <a:pt x="3696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5876925" y="1069000"/>
              <a:ext cx="870950" cy="724525"/>
            </a:xfrm>
            <a:custGeom>
              <a:rect b="b" l="l" r="r" t="t"/>
              <a:pathLst>
                <a:path extrusionOk="0" h="28981" w="34838">
                  <a:moveTo>
                    <a:pt x="34671" y="1"/>
                  </a:moveTo>
                  <a:cubicBezTo>
                    <a:pt x="33457" y="4549"/>
                    <a:pt x="31325" y="8859"/>
                    <a:pt x="28385" y="12729"/>
                  </a:cubicBezTo>
                  <a:cubicBezTo>
                    <a:pt x="24420" y="17932"/>
                    <a:pt x="19288" y="21944"/>
                    <a:pt x="13514" y="24361"/>
                  </a:cubicBezTo>
                  <a:cubicBezTo>
                    <a:pt x="11120" y="25373"/>
                    <a:pt x="8573" y="26111"/>
                    <a:pt x="6096" y="26838"/>
                  </a:cubicBezTo>
                  <a:cubicBezTo>
                    <a:pt x="4072" y="27433"/>
                    <a:pt x="2012" y="28064"/>
                    <a:pt x="0" y="28826"/>
                  </a:cubicBezTo>
                  <a:lnTo>
                    <a:pt x="0" y="28981"/>
                  </a:lnTo>
                  <a:cubicBezTo>
                    <a:pt x="2024" y="28231"/>
                    <a:pt x="4108" y="27600"/>
                    <a:pt x="6144" y="26992"/>
                  </a:cubicBezTo>
                  <a:cubicBezTo>
                    <a:pt x="8620" y="26266"/>
                    <a:pt x="11156" y="25504"/>
                    <a:pt x="13573" y="24492"/>
                  </a:cubicBezTo>
                  <a:cubicBezTo>
                    <a:pt x="19360" y="22063"/>
                    <a:pt x="24527" y="18027"/>
                    <a:pt x="28504" y="12800"/>
                  </a:cubicBezTo>
                  <a:cubicBezTo>
                    <a:pt x="31456" y="8919"/>
                    <a:pt x="33623" y="4561"/>
                    <a:pt x="3483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5876925" y="1069000"/>
              <a:ext cx="817375" cy="692675"/>
            </a:xfrm>
            <a:custGeom>
              <a:rect b="b" l="l" r="r" t="t"/>
              <a:pathLst>
                <a:path extrusionOk="0" h="27707" w="32695">
                  <a:moveTo>
                    <a:pt x="32528" y="1"/>
                  </a:moveTo>
                  <a:cubicBezTo>
                    <a:pt x="31278" y="4335"/>
                    <a:pt x="29218" y="8442"/>
                    <a:pt x="26396" y="12157"/>
                  </a:cubicBezTo>
                  <a:cubicBezTo>
                    <a:pt x="22443" y="17348"/>
                    <a:pt x="17312" y="21361"/>
                    <a:pt x="11537" y="23778"/>
                  </a:cubicBezTo>
                  <a:cubicBezTo>
                    <a:pt x="9132" y="24790"/>
                    <a:pt x="6596" y="25528"/>
                    <a:pt x="4120" y="26266"/>
                  </a:cubicBezTo>
                  <a:cubicBezTo>
                    <a:pt x="2762" y="26659"/>
                    <a:pt x="1381" y="27076"/>
                    <a:pt x="0" y="27540"/>
                  </a:cubicBezTo>
                  <a:lnTo>
                    <a:pt x="0" y="27707"/>
                  </a:lnTo>
                  <a:cubicBezTo>
                    <a:pt x="1381" y="27242"/>
                    <a:pt x="2786" y="26826"/>
                    <a:pt x="4167" y="26409"/>
                  </a:cubicBezTo>
                  <a:cubicBezTo>
                    <a:pt x="6632" y="25683"/>
                    <a:pt x="9180" y="24921"/>
                    <a:pt x="11597" y="23909"/>
                  </a:cubicBezTo>
                  <a:cubicBezTo>
                    <a:pt x="17383" y="21480"/>
                    <a:pt x="22550" y="17444"/>
                    <a:pt x="26515" y="12229"/>
                  </a:cubicBezTo>
                  <a:cubicBezTo>
                    <a:pt x="29349" y="8502"/>
                    <a:pt x="31444" y="4347"/>
                    <a:pt x="3269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5876925" y="1069000"/>
              <a:ext cx="763500" cy="662025"/>
            </a:xfrm>
            <a:custGeom>
              <a:rect b="b" l="l" r="r" t="t"/>
              <a:pathLst>
                <a:path extrusionOk="0" h="26481" w="30540">
                  <a:moveTo>
                    <a:pt x="30373" y="1"/>
                  </a:moveTo>
                  <a:cubicBezTo>
                    <a:pt x="29123" y="4132"/>
                    <a:pt x="27099" y="8050"/>
                    <a:pt x="24420" y="11574"/>
                  </a:cubicBezTo>
                  <a:cubicBezTo>
                    <a:pt x="20467" y="16765"/>
                    <a:pt x="15323" y="20789"/>
                    <a:pt x="9549" y="23194"/>
                  </a:cubicBezTo>
                  <a:cubicBezTo>
                    <a:pt x="7156" y="24206"/>
                    <a:pt x="4608" y="24956"/>
                    <a:pt x="2143" y="25683"/>
                  </a:cubicBezTo>
                  <a:cubicBezTo>
                    <a:pt x="1441" y="25885"/>
                    <a:pt x="726" y="26099"/>
                    <a:pt x="0" y="26326"/>
                  </a:cubicBezTo>
                  <a:lnTo>
                    <a:pt x="0" y="26480"/>
                  </a:lnTo>
                  <a:cubicBezTo>
                    <a:pt x="726" y="26266"/>
                    <a:pt x="1453" y="26040"/>
                    <a:pt x="2167" y="25826"/>
                  </a:cubicBezTo>
                  <a:cubicBezTo>
                    <a:pt x="4643" y="25099"/>
                    <a:pt x="7179" y="24337"/>
                    <a:pt x="9596" y="23325"/>
                  </a:cubicBezTo>
                  <a:cubicBezTo>
                    <a:pt x="15383" y="20896"/>
                    <a:pt x="20550" y="16872"/>
                    <a:pt x="24527" y="11645"/>
                  </a:cubicBezTo>
                  <a:cubicBezTo>
                    <a:pt x="27230" y="8085"/>
                    <a:pt x="29254" y="4144"/>
                    <a:pt x="3054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5876925" y="1069000"/>
              <a:ext cx="709025" cy="632850"/>
            </a:xfrm>
            <a:custGeom>
              <a:rect b="b" l="l" r="r" t="t"/>
              <a:pathLst>
                <a:path extrusionOk="0" h="25314" w="28361">
                  <a:moveTo>
                    <a:pt x="28206" y="1"/>
                  </a:moveTo>
                  <a:cubicBezTo>
                    <a:pt x="26932" y="3906"/>
                    <a:pt x="24991" y="7633"/>
                    <a:pt x="22431" y="10990"/>
                  </a:cubicBezTo>
                  <a:cubicBezTo>
                    <a:pt x="18467" y="16182"/>
                    <a:pt x="13335" y="20206"/>
                    <a:pt x="7560" y="22611"/>
                  </a:cubicBezTo>
                  <a:cubicBezTo>
                    <a:pt x="5167" y="23623"/>
                    <a:pt x="2619" y="24373"/>
                    <a:pt x="143" y="25099"/>
                  </a:cubicBezTo>
                  <a:cubicBezTo>
                    <a:pt x="107" y="25111"/>
                    <a:pt x="48" y="25123"/>
                    <a:pt x="0" y="25147"/>
                  </a:cubicBezTo>
                  <a:lnTo>
                    <a:pt x="0" y="25314"/>
                  </a:lnTo>
                  <a:cubicBezTo>
                    <a:pt x="60" y="25290"/>
                    <a:pt x="131" y="25266"/>
                    <a:pt x="191" y="25242"/>
                  </a:cubicBezTo>
                  <a:cubicBezTo>
                    <a:pt x="2667" y="24516"/>
                    <a:pt x="5203" y="23754"/>
                    <a:pt x="7620" y="22742"/>
                  </a:cubicBezTo>
                  <a:cubicBezTo>
                    <a:pt x="13406" y="20325"/>
                    <a:pt x="18574" y="16289"/>
                    <a:pt x="22550" y="11062"/>
                  </a:cubicBezTo>
                  <a:cubicBezTo>
                    <a:pt x="25122" y="7669"/>
                    <a:pt x="27087" y="3918"/>
                    <a:pt x="2836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5876925" y="1069600"/>
              <a:ext cx="654850" cy="603075"/>
            </a:xfrm>
            <a:custGeom>
              <a:rect b="b" l="l" r="r" t="t"/>
              <a:pathLst>
                <a:path extrusionOk="0" h="24123" w="26194">
                  <a:moveTo>
                    <a:pt x="26027" y="1"/>
                  </a:moveTo>
                  <a:cubicBezTo>
                    <a:pt x="24765" y="3680"/>
                    <a:pt x="22884" y="7192"/>
                    <a:pt x="20443" y="10383"/>
                  </a:cubicBezTo>
                  <a:cubicBezTo>
                    <a:pt x="16490" y="15586"/>
                    <a:pt x="11359" y="19598"/>
                    <a:pt x="5584" y="22015"/>
                  </a:cubicBezTo>
                  <a:cubicBezTo>
                    <a:pt x="3762" y="22765"/>
                    <a:pt x="1869" y="23373"/>
                    <a:pt x="0" y="23956"/>
                  </a:cubicBezTo>
                  <a:lnTo>
                    <a:pt x="0" y="24123"/>
                  </a:lnTo>
                  <a:cubicBezTo>
                    <a:pt x="1893" y="23539"/>
                    <a:pt x="3810" y="22932"/>
                    <a:pt x="5644" y="22158"/>
                  </a:cubicBezTo>
                  <a:cubicBezTo>
                    <a:pt x="11430" y="19729"/>
                    <a:pt x="16597" y="15693"/>
                    <a:pt x="20562" y="10478"/>
                  </a:cubicBezTo>
                  <a:cubicBezTo>
                    <a:pt x="23027" y="7240"/>
                    <a:pt x="24908" y="3704"/>
                    <a:pt x="2619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5876925" y="1069600"/>
              <a:ext cx="600075" cy="573025"/>
            </a:xfrm>
            <a:custGeom>
              <a:rect b="b" l="l" r="r" t="t"/>
              <a:pathLst>
                <a:path extrusionOk="0" h="22921" w="24003">
                  <a:moveTo>
                    <a:pt x="23836" y="1"/>
                  </a:moveTo>
                  <a:cubicBezTo>
                    <a:pt x="22574" y="3465"/>
                    <a:pt x="20776" y="6787"/>
                    <a:pt x="18467" y="9811"/>
                  </a:cubicBezTo>
                  <a:cubicBezTo>
                    <a:pt x="14514" y="15003"/>
                    <a:pt x="9370" y="19015"/>
                    <a:pt x="3596" y="21432"/>
                  </a:cubicBezTo>
                  <a:cubicBezTo>
                    <a:pt x="2417" y="21920"/>
                    <a:pt x="1214" y="22349"/>
                    <a:pt x="0" y="22754"/>
                  </a:cubicBezTo>
                  <a:lnTo>
                    <a:pt x="0" y="22920"/>
                  </a:lnTo>
                  <a:cubicBezTo>
                    <a:pt x="1226" y="22515"/>
                    <a:pt x="2453" y="22087"/>
                    <a:pt x="3655" y="21575"/>
                  </a:cubicBezTo>
                  <a:cubicBezTo>
                    <a:pt x="9442" y="19146"/>
                    <a:pt x="14609" y="15122"/>
                    <a:pt x="18586" y="9895"/>
                  </a:cubicBezTo>
                  <a:cubicBezTo>
                    <a:pt x="20907" y="6847"/>
                    <a:pt x="22741" y="3489"/>
                    <a:pt x="24003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5877200" y="1069000"/>
              <a:ext cx="545050" cy="541475"/>
            </a:xfrm>
            <a:custGeom>
              <a:rect b="b" l="l" r="r" t="t"/>
              <a:pathLst>
                <a:path extrusionOk="0" h="21659" w="21802">
                  <a:moveTo>
                    <a:pt x="21646" y="1"/>
                  </a:moveTo>
                  <a:cubicBezTo>
                    <a:pt x="20373" y="3287"/>
                    <a:pt x="18646" y="6395"/>
                    <a:pt x="16479" y="9252"/>
                  </a:cubicBezTo>
                  <a:cubicBezTo>
                    <a:pt x="12514" y="14443"/>
                    <a:pt x="7383" y="18468"/>
                    <a:pt x="1608" y="20873"/>
                  </a:cubicBezTo>
                  <a:cubicBezTo>
                    <a:pt x="1072" y="21099"/>
                    <a:pt x="537" y="21301"/>
                    <a:pt x="1" y="21504"/>
                  </a:cubicBezTo>
                  <a:lnTo>
                    <a:pt x="1" y="21658"/>
                  </a:lnTo>
                  <a:cubicBezTo>
                    <a:pt x="572" y="21456"/>
                    <a:pt x="1120" y="21242"/>
                    <a:pt x="1668" y="21004"/>
                  </a:cubicBezTo>
                  <a:cubicBezTo>
                    <a:pt x="7454" y="18575"/>
                    <a:pt x="12622" y="14550"/>
                    <a:pt x="16598" y="9324"/>
                  </a:cubicBezTo>
                  <a:cubicBezTo>
                    <a:pt x="18801" y="6430"/>
                    <a:pt x="20539" y="3299"/>
                    <a:pt x="218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5876925" y="1069600"/>
              <a:ext cx="489650" cy="506650"/>
            </a:xfrm>
            <a:custGeom>
              <a:rect b="b" l="l" r="r" t="t"/>
              <a:pathLst>
                <a:path extrusionOk="0" h="20266" w="19586">
                  <a:moveTo>
                    <a:pt x="19419" y="1"/>
                  </a:moveTo>
                  <a:cubicBezTo>
                    <a:pt x="18205" y="3049"/>
                    <a:pt x="16550" y="5966"/>
                    <a:pt x="14490" y="8645"/>
                  </a:cubicBezTo>
                  <a:cubicBezTo>
                    <a:pt x="10620" y="13729"/>
                    <a:pt x="5620" y="17682"/>
                    <a:pt x="0" y="20110"/>
                  </a:cubicBezTo>
                  <a:lnTo>
                    <a:pt x="0" y="20265"/>
                  </a:lnTo>
                  <a:cubicBezTo>
                    <a:pt x="5667" y="17824"/>
                    <a:pt x="10716" y="13860"/>
                    <a:pt x="14609" y="8740"/>
                  </a:cubicBezTo>
                  <a:cubicBezTo>
                    <a:pt x="16681" y="6025"/>
                    <a:pt x="18348" y="3073"/>
                    <a:pt x="1958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5876925" y="1069900"/>
              <a:ext cx="434300" cy="469125"/>
            </a:xfrm>
            <a:custGeom>
              <a:rect b="b" l="l" r="r" t="t"/>
              <a:pathLst>
                <a:path extrusionOk="0" h="18765" w="17372">
                  <a:moveTo>
                    <a:pt x="17205" y="1"/>
                  </a:moveTo>
                  <a:cubicBezTo>
                    <a:pt x="16014" y="2834"/>
                    <a:pt x="14430" y="5537"/>
                    <a:pt x="12513" y="8049"/>
                  </a:cubicBezTo>
                  <a:cubicBezTo>
                    <a:pt x="9108" y="12526"/>
                    <a:pt x="4822" y="16134"/>
                    <a:pt x="0" y="18586"/>
                  </a:cubicBezTo>
                  <a:lnTo>
                    <a:pt x="0" y="18765"/>
                  </a:lnTo>
                  <a:cubicBezTo>
                    <a:pt x="4870" y="16300"/>
                    <a:pt x="9192" y="12669"/>
                    <a:pt x="12633" y="8156"/>
                  </a:cubicBezTo>
                  <a:cubicBezTo>
                    <a:pt x="14573" y="5609"/>
                    <a:pt x="16157" y="2870"/>
                    <a:pt x="1737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9" name="Google Shape;169;p5"/>
          <p:cNvSpPr txBox="1"/>
          <p:nvPr>
            <p:ph idx="2" type="title"/>
          </p:nvPr>
        </p:nvSpPr>
        <p:spPr>
          <a:xfrm>
            <a:off x="1596600" y="2832675"/>
            <a:ext cx="2742600" cy="558900"/>
          </a:xfrm>
          <a:prstGeom prst="rect">
            <a:avLst/>
          </a:prstGeom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0" name="Google Shape;170;p5"/>
          <p:cNvSpPr txBox="1"/>
          <p:nvPr>
            <p:ph idx="3" type="title"/>
          </p:nvPr>
        </p:nvSpPr>
        <p:spPr>
          <a:xfrm>
            <a:off x="4873197" y="2832684"/>
            <a:ext cx="2742600" cy="558900"/>
          </a:xfrm>
          <a:prstGeom prst="rect">
            <a:avLst/>
          </a:prstGeom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1" name="Google Shape;171;p5"/>
          <p:cNvSpPr txBox="1"/>
          <p:nvPr>
            <p:ph idx="1" type="subTitle"/>
          </p:nvPr>
        </p:nvSpPr>
        <p:spPr>
          <a:xfrm>
            <a:off x="4873200" y="3320313"/>
            <a:ext cx="2742600" cy="1010700"/>
          </a:xfrm>
          <a:prstGeom prst="rect">
            <a:avLst/>
          </a:prstGeom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2" name="Google Shape;172;p5"/>
          <p:cNvSpPr txBox="1"/>
          <p:nvPr>
            <p:ph idx="4" type="subTitle"/>
          </p:nvPr>
        </p:nvSpPr>
        <p:spPr>
          <a:xfrm>
            <a:off x="1596600" y="3320317"/>
            <a:ext cx="2742600" cy="1010700"/>
          </a:xfrm>
          <a:prstGeom prst="rect">
            <a:avLst/>
          </a:prstGeom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7" name="Google Shape;1747;p41"/>
          <p:cNvGrpSpPr/>
          <p:nvPr/>
        </p:nvGrpSpPr>
        <p:grpSpPr>
          <a:xfrm flipH="1">
            <a:off x="-11397" y="3441608"/>
            <a:ext cx="2140568" cy="1701902"/>
            <a:chOff x="5005075" y="2239400"/>
            <a:chExt cx="749525" cy="595925"/>
          </a:xfrm>
        </p:grpSpPr>
        <p:sp>
          <p:nvSpPr>
            <p:cNvPr id="1748" name="Google Shape;1748;p41"/>
            <p:cNvSpPr/>
            <p:nvPr/>
          </p:nvSpPr>
          <p:spPr>
            <a:xfrm>
              <a:off x="5005075" y="2239400"/>
              <a:ext cx="748925" cy="595925"/>
            </a:xfrm>
            <a:custGeom>
              <a:rect b="b" l="l" r="r" t="t"/>
              <a:pathLst>
                <a:path extrusionOk="0" h="23837" w="29957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1"/>
            <p:cNvSpPr/>
            <p:nvPr/>
          </p:nvSpPr>
          <p:spPr>
            <a:xfrm>
              <a:off x="5043775" y="2286125"/>
              <a:ext cx="710825" cy="549200"/>
            </a:xfrm>
            <a:custGeom>
              <a:rect b="b" l="l" r="r" t="t"/>
              <a:pathLst>
                <a:path extrusionOk="0" h="21968" w="28433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1"/>
            <p:cNvSpPr/>
            <p:nvPr/>
          </p:nvSpPr>
          <p:spPr>
            <a:xfrm>
              <a:off x="5082175" y="2323325"/>
              <a:ext cx="671525" cy="512000"/>
            </a:xfrm>
            <a:custGeom>
              <a:rect b="b" l="l" r="r" t="t"/>
              <a:pathLst>
                <a:path extrusionOk="0" h="20480" w="26861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1"/>
            <p:cNvSpPr/>
            <p:nvPr/>
          </p:nvSpPr>
          <p:spPr>
            <a:xfrm>
              <a:off x="5121175" y="2355475"/>
              <a:ext cx="632825" cy="479850"/>
            </a:xfrm>
            <a:custGeom>
              <a:rect b="b" l="l" r="r" t="t"/>
              <a:pathLst>
                <a:path extrusionOk="0" h="19194" w="25313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1"/>
            <p:cNvSpPr/>
            <p:nvPr/>
          </p:nvSpPr>
          <p:spPr>
            <a:xfrm>
              <a:off x="5160150" y="2382575"/>
              <a:ext cx="594150" cy="452750"/>
            </a:xfrm>
            <a:custGeom>
              <a:rect b="b" l="l" r="r" t="t"/>
              <a:pathLst>
                <a:path extrusionOk="0" h="18110" w="23766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1"/>
            <p:cNvSpPr/>
            <p:nvPr/>
          </p:nvSpPr>
          <p:spPr>
            <a:xfrm>
              <a:off x="5198850" y="2407575"/>
              <a:ext cx="555150" cy="427750"/>
            </a:xfrm>
            <a:custGeom>
              <a:rect b="b" l="l" r="r" t="t"/>
              <a:pathLst>
                <a:path extrusionOk="0" h="17110" w="22206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1"/>
            <p:cNvSpPr/>
            <p:nvPr/>
          </p:nvSpPr>
          <p:spPr>
            <a:xfrm>
              <a:off x="5238450" y="2429900"/>
              <a:ext cx="515550" cy="405425"/>
            </a:xfrm>
            <a:custGeom>
              <a:rect b="b" l="l" r="r" t="t"/>
              <a:pathLst>
                <a:path extrusionOk="0" h="16217" w="20622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1"/>
            <p:cNvSpPr/>
            <p:nvPr/>
          </p:nvSpPr>
          <p:spPr>
            <a:xfrm>
              <a:off x="5277425" y="2451025"/>
              <a:ext cx="476575" cy="384300"/>
            </a:xfrm>
            <a:custGeom>
              <a:rect b="b" l="l" r="r" t="t"/>
              <a:pathLst>
                <a:path extrusionOk="0" h="15372" w="19063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1"/>
            <p:cNvSpPr/>
            <p:nvPr/>
          </p:nvSpPr>
          <p:spPr>
            <a:xfrm>
              <a:off x="5317325" y="2471850"/>
              <a:ext cx="436675" cy="363175"/>
            </a:xfrm>
            <a:custGeom>
              <a:rect b="b" l="l" r="r" t="t"/>
              <a:pathLst>
                <a:path extrusionOk="0" h="14527" w="17467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1"/>
            <p:cNvSpPr/>
            <p:nvPr/>
          </p:nvSpPr>
          <p:spPr>
            <a:xfrm>
              <a:off x="5356600" y="2493000"/>
              <a:ext cx="397400" cy="342025"/>
            </a:xfrm>
            <a:custGeom>
              <a:rect b="b" l="l" r="r" t="t"/>
              <a:pathLst>
                <a:path extrusionOk="0" h="13681" w="15896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1"/>
            <p:cNvSpPr/>
            <p:nvPr/>
          </p:nvSpPr>
          <p:spPr>
            <a:xfrm>
              <a:off x="5396500" y="2514725"/>
              <a:ext cx="357200" cy="320300"/>
            </a:xfrm>
            <a:custGeom>
              <a:rect b="b" l="l" r="r" t="t"/>
              <a:pathLst>
                <a:path extrusionOk="0" h="12812" w="14288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1"/>
            <p:cNvSpPr/>
            <p:nvPr/>
          </p:nvSpPr>
          <p:spPr>
            <a:xfrm>
              <a:off x="5436675" y="2538250"/>
              <a:ext cx="317025" cy="296775"/>
            </a:xfrm>
            <a:custGeom>
              <a:rect b="b" l="l" r="r" t="t"/>
              <a:pathLst>
                <a:path extrusionOk="0" h="11871" w="12681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1"/>
            <p:cNvSpPr/>
            <p:nvPr/>
          </p:nvSpPr>
          <p:spPr>
            <a:xfrm>
              <a:off x="5476875" y="2563850"/>
              <a:ext cx="276825" cy="271175"/>
            </a:xfrm>
            <a:custGeom>
              <a:rect b="b" l="l" r="r" t="t"/>
              <a:pathLst>
                <a:path extrusionOk="0" h="10847" w="11073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1"/>
            <p:cNvSpPr/>
            <p:nvPr/>
          </p:nvSpPr>
          <p:spPr>
            <a:xfrm>
              <a:off x="5517350" y="2592425"/>
              <a:ext cx="236650" cy="242900"/>
            </a:xfrm>
            <a:custGeom>
              <a:rect b="b" l="l" r="r" t="t"/>
              <a:pathLst>
                <a:path extrusionOk="0" h="9716" w="9466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2" name="Google Shape;1762;p41"/>
          <p:cNvSpPr/>
          <p:nvPr/>
        </p:nvSpPr>
        <p:spPr>
          <a:xfrm>
            <a:off x="719850" y="3163520"/>
            <a:ext cx="2272200" cy="102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41"/>
          <p:cNvSpPr/>
          <p:nvPr/>
        </p:nvSpPr>
        <p:spPr>
          <a:xfrm>
            <a:off x="3435900" y="3163520"/>
            <a:ext cx="2272200" cy="102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41"/>
          <p:cNvSpPr/>
          <p:nvPr/>
        </p:nvSpPr>
        <p:spPr>
          <a:xfrm>
            <a:off x="6151800" y="3163520"/>
            <a:ext cx="2272200" cy="102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41"/>
          <p:cNvSpPr/>
          <p:nvPr/>
        </p:nvSpPr>
        <p:spPr>
          <a:xfrm>
            <a:off x="1014300" y="1332338"/>
            <a:ext cx="1701900" cy="1701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41"/>
          <p:cNvSpPr/>
          <p:nvPr/>
        </p:nvSpPr>
        <p:spPr>
          <a:xfrm>
            <a:off x="3721050" y="1332338"/>
            <a:ext cx="1701900" cy="1701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41"/>
          <p:cNvSpPr/>
          <p:nvPr/>
        </p:nvSpPr>
        <p:spPr>
          <a:xfrm>
            <a:off x="6427800" y="1332338"/>
            <a:ext cx="1701900" cy="1701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8" name="Google Shape;1768;p41"/>
          <p:cNvGrpSpPr/>
          <p:nvPr/>
        </p:nvGrpSpPr>
        <p:grpSpPr>
          <a:xfrm rot="-5400000">
            <a:off x="6764145" y="14501"/>
            <a:ext cx="2394066" cy="2365402"/>
            <a:chOff x="3884100" y="2447750"/>
            <a:chExt cx="843575" cy="833475"/>
          </a:xfrm>
        </p:grpSpPr>
        <p:sp>
          <p:nvSpPr>
            <p:cNvPr id="1769" name="Google Shape;1769;p41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1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1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1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1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1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1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1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1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1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Google Shape;1789;p41"/>
          <p:cNvGrpSpPr/>
          <p:nvPr/>
        </p:nvGrpSpPr>
        <p:grpSpPr>
          <a:xfrm flipH="1" rot="5400000">
            <a:off x="-14205" y="14501"/>
            <a:ext cx="2394066" cy="2365402"/>
            <a:chOff x="3884100" y="2447750"/>
            <a:chExt cx="843575" cy="833475"/>
          </a:xfrm>
        </p:grpSpPr>
        <p:sp>
          <p:nvSpPr>
            <p:cNvPr id="1790" name="Google Shape;1790;p41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1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1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1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1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1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1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1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1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1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1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1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1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1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1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1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1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1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1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1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0" name="Google Shape;1810;p41"/>
          <p:cNvGrpSpPr/>
          <p:nvPr/>
        </p:nvGrpSpPr>
        <p:grpSpPr>
          <a:xfrm>
            <a:off x="7014828" y="3441608"/>
            <a:ext cx="2140568" cy="1701902"/>
            <a:chOff x="5005075" y="2239400"/>
            <a:chExt cx="749525" cy="595925"/>
          </a:xfrm>
        </p:grpSpPr>
        <p:sp>
          <p:nvSpPr>
            <p:cNvPr id="1811" name="Google Shape;1811;p41"/>
            <p:cNvSpPr/>
            <p:nvPr/>
          </p:nvSpPr>
          <p:spPr>
            <a:xfrm>
              <a:off x="5005075" y="2239400"/>
              <a:ext cx="748925" cy="595925"/>
            </a:xfrm>
            <a:custGeom>
              <a:rect b="b" l="l" r="r" t="t"/>
              <a:pathLst>
                <a:path extrusionOk="0" h="23837" w="29957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1"/>
            <p:cNvSpPr/>
            <p:nvPr/>
          </p:nvSpPr>
          <p:spPr>
            <a:xfrm>
              <a:off x="5043775" y="2286125"/>
              <a:ext cx="710825" cy="549200"/>
            </a:xfrm>
            <a:custGeom>
              <a:rect b="b" l="l" r="r" t="t"/>
              <a:pathLst>
                <a:path extrusionOk="0" h="21968" w="28433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1"/>
            <p:cNvSpPr/>
            <p:nvPr/>
          </p:nvSpPr>
          <p:spPr>
            <a:xfrm>
              <a:off x="5082175" y="2323325"/>
              <a:ext cx="671525" cy="512000"/>
            </a:xfrm>
            <a:custGeom>
              <a:rect b="b" l="l" r="r" t="t"/>
              <a:pathLst>
                <a:path extrusionOk="0" h="20480" w="26861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1"/>
            <p:cNvSpPr/>
            <p:nvPr/>
          </p:nvSpPr>
          <p:spPr>
            <a:xfrm>
              <a:off x="5121175" y="2355475"/>
              <a:ext cx="632825" cy="479850"/>
            </a:xfrm>
            <a:custGeom>
              <a:rect b="b" l="l" r="r" t="t"/>
              <a:pathLst>
                <a:path extrusionOk="0" h="19194" w="25313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1"/>
            <p:cNvSpPr/>
            <p:nvPr/>
          </p:nvSpPr>
          <p:spPr>
            <a:xfrm>
              <a:off x="5160150" y="2382575"/>
              <a:ext cx="594150" cy="452750"/>
            </a:xfrm>
            <a:custGeom>
              <a:rect b="b" l="l" r="r" t="t"/>
              <a:pathLst>
                <a:path extrusionOk="0" h="18110" w="23766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1"/>
            <p:cNvSpPr/>
            <p:nvPr/>
          </p:nvSpPr>
          <p:spPr>
            <a:xfrm>
              <a:off x="5198850" y="2407575"/>
              <a:ext cx="555150" cy="427750"/>
            </a:xfrm>
            <a:custGeom>
              <a:rect b="b" l="l" r="r" t="t"/>
              <a:pathLst>
                <a:path extrusionOk="0" h="17110" w="22206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1"/>
            <p:cNvSpPr/>
            <p:nvPr/>
          </p:nvSpPr>
          <p:spPr>
            <a:xfrm>
              <a:off x="5238450" y="2429900"/>
              <a:ext cx="515550" cy="405425"/>
            </a:xfrm>
            <a:custGeom>
              <a:rect b="b" l="l" r="r" t="t"/>
              <a:pathLst>
                <a:path extrusionOk="0" h="16217" w="20622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1"/>
            <p:cNvSpPr/>
            <p:nvPr/>
          </p:nvSpPr>
          <p:spPr>
            <a:xfrm>
              <a:off x="5277425" y="2451025"/>
              <a:ext cx="476575" cy="384300"/>
            </a:xfrm>
            <a:custGeom>
              <a:rect b="b" l="l" r="r" t="t"/>
              <a:pathLst>
                <a:path extrusionOk="0" h="15372" w="19063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1"/>
            <p:cNvSpPr/>
            <p:nvPr/>
          </p:nvSpPr>
          <p:spPr>
            <a:xfrm>
              <a:off x="5317325" y="2471850"/>
              <a:ext cx="436675" cy="363175"/>
            </a:xfrm>
            <a:custGeom>
              <a:rect b="b" l="l" r="r" t="t"/>
              <a:pathLst>
                <a:path extrusionOk="0" h="14527" w="17467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1"/>
            <p:cNvSpPr/>
            <p:nvPr/>
          </p:nvSpPr>
          <p:spPr>
            <a:xfrm>
              <a:off x="5356600" y="2493000"/>
              <a:ext cx="397400" cy="342025"/>
            </a:xfrm>
            <a:custGeom>
              <a:rect b="b" l="l" r="r" t="t"/>
              <a:pathLst>
                <a:path extrusionOk="0" h="13681" w="15896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1"/>
            <p:cNvSpPr/>
            <p:nvPr/>
          </p:nvSpPr>
          <p:spPr>
            <a:xfrm>
              <a:off x="5396500" y="2514725"/>
              <a:ext cx="357200" cy="320300"/>
            </a:xfrm>
            <a:custGeom>
              <a:rect b="b" l="l" r="r" t="t"/>
              <a:pathLst>
                <a:path extrusionOk="0" h="12812" w="14288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1"/>
            <p:cNvSpPr/>
            <p:nvPr/>
          </p:nvSpPr>
          <p:spPr>
            <a:xfrm>
              <a:off x="5436675" y="2538250"/>
              <a:ext cx="317025" cy="296775"/>
            </a:xfrm>
            <a:custGeom>
              <a:rect b="b" l="l" r="r" t="t"/>
              <a:pathLst>
                <a:path extrusionOk="0" h="11871" w="12681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1"/>
            <p:cNvSpPr/>
            <p:nvPr/>
          </p:nvSpPr>
          <p:spPr>
            <a:xfrm>
              <a:off x="5476875" y="2563850"/>
              <a:ext cx="276825" cy="271175"/>
            </a:xfrm>
            <a:custGeom>
              <a:rect b="b" l="l" r="r" t="t"/>
              <a:pathLst>
                <a:path extrusionOk="0" h="10847" w="11073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1"/>
            <p:cNvSpPr/>
            <p:nvPr/>
          </p:nvSpPr>
          <p:spPr>
            <a:xfrm>
              <a:off x="5517350" y="2592425"/>
              <a:ext cx="236650" cy="242900"/>
            </a:xfrm>
            <a:custGeom>
              <a:rect b="b" l="l" r="r" t="t"/>
              <a:pathLst>
                <a:path extrusionOk="0" h="9716" w="9466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5" name="Google Shape;1825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26" name="Google Shape;1826;p41"/>
          <p:cNvSpPr txBox="1"/>
          <p:nvPr>
            <p:ph idx="2" type="title"/>
          </p:nvPr>
        </p:nvSpPr>
        <p:spPr>
          <a:xfrm>
            <a:off x="738300" y="3163525"/>
            <a:ext cx="22539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27" name="Google Shape;1827;p41"/>
          <p:cNvSpPr txBox="1"/>
          <p:nvPr>
            <p:ph idx="1" type="subTitle"/>
          </p:nvPr>
        </p:nvSpPr>
        <p:spPr>
          <a:xfrm>
            <a:off x="738300" y="3573977"/>
            <a:ext cx="22539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28" name="Google Shape;1828;p41"/>
          <p:cNvSpPr txBox="1"/>
          <p:nvPr>
            <p:ph idx="3" type="title"/>
          </p:nvPr>
        </p:nvSpPr>
        <p:spPr>
          <a:xfrm>
            <a:off x="3445088" y="3163525"/>
            <a:ext cx="22539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29" name="Google Shape;1829;p41"/>
          <p:cNvSpPr txBox="1"/>
          <p:nvPr>
            <p:ph idx="4" type="subTitle"/>
          </p:nvPr>
        </p:nvSpPr>
        <p:spPr>
          <a:xfrm>
            <a:off x="3445088" y="3573977"/>
            <a:ext cx="22539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0" name="Google Shape;1830;p41"/>
          <p:cNvSpPr txBox="1"/>
          <p:nvPr>
            <p:ph idx="5" type="title"/>
          </p:nvPr>
        </p:nvSpPr>
        <p:spPr>
          <a:xfrm>
            <a:off x="6151950" y="3163525"/>
            <a:ext cx="22539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31" name="Google Shape;1831;p41"/>
          <p:cNvSpPr txBox="1"/>
          <p:nvPr>
            <p:ph idx="6" type="subTitle"/>
          </p:nvPr>
        </p:nvSpPr>
        <p:spPr>
          <a:xfrm>
            <a:off x="6151951" y="3573977"/>
            <a:ext cx="22539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0"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3" name="Google Shape;1833;p42"/>
          <p:cNvGrpSpPr/>
          <p:nvPr/>
        </p:nvGrpSpPr>
        <p:grpSpPr>
          <a:xfrm rot="5400000">
            <a:off x="6561538" y="2566414"/>
            <a:ext cx="1412219" cy="3741959"/>
            <a:chOff x="2771175" y="2473050"/>
            <a:chExt cx="613475" cy="1625525"/>
          </a:xfrm>
        </p:grpSpPr>
        <p:sp>
          <p:nvSpPr>
            <p:cNvPr id="1834" name="Google Shape;1834;p42"/>
            <p:cNvSpPr/>
            <p:nvPr/>
          </p:nvSpPr>
          <p:spPr>
            <a:xfrm>
              <a:off x="2771175" y="2473050"/>
              <a:ext cx="613200" cy="1625525"/>
            </a:xfrm>
            <a:custGeom>
              <a:rect b="b" l="l" r="r" t="t"/>
              <a:pathLst>
                <a:path extrusionOk="0" h="65021" w="24528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2"/>
            <p:cNvSpPr/>
            <p:nvPr/>
          </p:nvSpPr>
          <p:spPr>
            <a:xfrm>
              <a:off x="2811350" y="2473650"/>
              <a:ext cx="573025" cy="1468650"/>
            </a:xfrm>
            <a:custGeom>
              <a:rect b="b" l="l" r="r" t="t"/>
              <a:pathLst>
                <a:path extrusionOk="0" h="58746" w="22921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2"/>
            <p:cNvSpPr/>
            <p:nvPr/>
          </p:nvSpPr>
          <p:spPr>
            <a:xfrm>
              <a:off x="2851825" y="2473650"/>
              <a:ext cx="532550" cy="1401375"/>
            </a:xfrm>
            <a:custGeom>
              <a:rect b="b" l="l" r="r" t="t"/>
              <a:pathLst>
                <a:path extrusionOk="0" h="56055" w="21302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2"/>
            <p:cNvSpPr/>
            <p:nvPr/>
          </p:nvSpPr>
          <p:spPr>
            <a:xfrm>
              <a:off x="2892600" y="2473650"/>
              <a:ext cx="492050" cy="1352575"/>
            </a:xfrm>
            <a:custGeom>
              <a:rect b="b" l="l" r="r" t="t"/>
              <a:pathLst>
                <a:path extrusionOk="0" h="54103" w="19682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2"/>
            <p:cNvSpPr/>
            <p:nvPr/>
          </p:nvSpPr>
          <p:spPr>
            <a:xfrm>
              <a:off x="2932800" y="2473050"/>
              <a:ext cx="451575" cy="1312975"/>
            </a:xfrm>
            <a:custGeom>
              <a:rect b="b" l="l" r="r" t="t"/>
              <a:pathLst>
                <a:path extrusionOk="0" h="52519" w="18063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2"/>
            <p:cNvSpPr/>
            <p:nvPr/>
          </p:nvSpPr>
          <p:spPr>
            <a:xfrm>
              <a:off x="2973275" y="2473350"/>
              <a:ext cx="411100" cy="1277275"/>
            </a:xfrm>
            <a:custGeom>
              <a:rect b="b" l="l" r="r" t="t"/>
              <a:pathLst>
                <a:path extrusionOk="0" h="51091" w="16444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2"/>
            <p:cNvSpPr/>
            <p:nvPr/>
          </p:nvSpPr>
          <p:spPr>
            <a:xfrm>
              <a:off x="3013750" y="2473350"/>
              <a:ext cx="370900" cy="1244525"/>
            </a:xfrm>
            <a:custGeom>
              <a:rect b="b" l="l" r="r" t="t"/>
              <a:pathLst>
                <a:path extrusionOk="0" h="49781" w="14836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2"/>
            <p:cNvSpPr/>
            <p:nvPr/>
          </p:nvSpPr>
          <p:spPr>
            <a:xfrm>
              <a:off x="3053950" y="2473350"/>
              <a:ext cx="330700" cy="1212675"/>
            </a:xfrm>
            <a:custGeom>
              <a:rect b="b" l="l" r="r" t="t"/>
              <a:pathLst>
                <a:path extrusionOk="0" h="48507" w="13228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2"/>
            <p:cNvSpPr/>
            <p:nvPr/>
          </p:nvSpPr>
          <p:spPr>
            <a:xfrm>
              <a:off x="3094425" y="2473050"/>
              <a:ext cx="290225" cy="1179925"/>
            </a:xfrm>
            <a:custGeom>
              <a:rect b="b" l="l" r="r" t="t"/>
              <a:pathLst>
                <a:path extrusionOk="0" h="47197" w="11609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2"/>
            <p:cNvSpPr/>
            <p:nvPr/>
          </p:nvSpPr>
          <p:spPr>
            <a:xfrm>
              <a:off x="3135200" y="2473350"/>
              <a:ext cx="249450" cy="1144500"/>
            </a:xfrm>
            <a:custGeom>
              <a:rect b="b" l="l" r="r" t="t"/>
              <a:pathLst>
                <a:path extrusionOk="0" h="45780" w="9978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2"/>
            <p:cNvSpPr/>
            <p:nvPr/>
          </p:nvSpPr>
          <p:spPr>
            <a:xfrm>
              <a:off x="3175375" y="2473350"/>
              <a:ext cx="209275" cy="1104625"/>
            </a:xfrm>
            <a:custGeom>
              <a:rect b="b" l="l" r="r" t="t"/>
              <a:pathLst>
                <a:path extrusionOk="0" h="44185" w="8371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2"/>
            <p:cNvSpPr/>
            <p:nvPr/>
          </p:nvSpPr>
          <p:spPr>
            <a:xfrm>
              <a:off x="3215875" y="2473350"/>
              <a:ext cx="168775" cy="1056700"/>
            </a:xfrm>
            <a:custGeom>
              <a:rect b="b" l="l" r="r" t="t"/>
              <a:pathLst>
                <a:path extrusionOk="0" h="42268" w="6751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2"/>
            <p:cNvSpPr/>
            <p:nvPr/>
          </p:nvSpPr>
          <p:spPr>
            <a:xfrm>
              <a:off x="3256050" y="2498050"/>
              <a:ext cx="128325" cy="971875"/>
            </a:xfrm>
            <a:custGeom>
              <a:rect b="b" l="l" r="r" t="t"/>
              <a:pathLst>
                <a:path extrusionOk="0" h="38875" w="5133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2"/>
            <p:cNvSpPr/>
            <p:nvPr/>
          </p:nvSpPr>
          <p:spPr>
            <a:xfrm>
              <a:off x="3296525" y="2591225"/>
              <a:ext cx="88125" cy="800725"/>
            </a:xfrm>
            <a:custGeom>
              <a:rect b="b" l="l" r="r" t="t"/>
              <a:pathLst>
                <a:path extrusionOk="0" h="32029" w="3525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2"/>
            <p:cNvSpPr/>
            <p:nvPr/>
          </p:nvSpPr>
          <p:spPr>
            <a:xfrm>
              <a:off x="3339700" y="2726350"/>
              <a:ext cx="44675" cy="553075"/>
            </a:xfrm>
            <a:custGeom>
              <a:rect b="b" l="l" r="r" t="t"/>
              <a:pathLst>
                <a:path extrusionOk="0" h="22123" w="1787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9" name="Google Shape;1849;p42"/>
          <p:cNvGrpSpPr/>
          <p:nvPr/>
        </p:nvGrpSpPr>
        <p:grpSpPr>
          <a:xfrm rot="-5400000">
            <a:off x="1164863" y="-1183736"/>
            <a:ext cx="1412219" cy="3741959"/>
            <a:chOff x="2771175" y="2473050"/>
            <a:chExt cx="613475" cy="1625525"/>
          </a:xfrm>
        </p:grpSpPr>
        <p:sp>
          <p:nvSpPr>
            <p:cNvPr id="1850" name="Google Shape;1850;p42"/>
            <p:cNvSpPr/>
            <p:nvPr/>
          </p:nvSpPr>
          <p:spPr>
            <a:xfrm>
              <a:off x="2771175" y="2473050"/>
              <a:ext cx="613200" cy="1625525"/>
            </a:xfrm>
            <a:custGeom>
              <a:rect b="b" l="l" r="r" t="t"/>
              <a:pathLst>
                <a:path extrusionOk="0" h="65021" w="24528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2"/>
            <p:cNvSpPr/>
            <p:nvPr/>
          </p:nvSpPr>
          <p:spPr>
            <a:xfrm>
              <a:off x="2811350" y="2473650"/>
              <a:ext cx="573025" cy="1468650"/>
            </a:xfrm>
            <a:custGeom>
              <a:rect b="b" l="l" r="r" t="t"/>
              <a:pathLst>
                <a:path extrusionOk="0" h="58746" w="22921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2"/>
            <p:cNvSpPr/>
            <p:nvPr/>
          </p:nvSpPr>
          <p:spPr>
            <a:xfrm>
              <a:off x="2851825" y="2473650"/>
              <a:ext cx="532550" cy="1401375"/>
            </a:xfrm>
            <a:custGeom>
              <a:rect b="b" l="l" r="r" t="t"/>
              <a:pathLst>
                <a:path extrusionOk="0" h="56055" w="21302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2"/>
            <p:cNvSpPr/>
            <p:nvPr/>
          </p:nvSpPr>
          <p:spPr>
            <a:xfrm>
              <a:off x="2892600" y="2473650"/>
              <a:ext cx="492050" cy="1352575"/>
            </a:xfrm>
            <a:custGeom>
              <a:rect b="b" l="l" r="r" t="t"/>
              <a:pathLst>
                <a:path extrusionOk="0" h="54103" w="19682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2"/>
            <p:cNvSpPr/>
            <p:nvPr/>
          </p:nvSpPr>
          <p:spPr>
            <a:xfrm>
              <a:off x="2932800" y="2473050"/>
              <a:ext cx="451575" cy="1312975"/>
            </a:xfrm>
            <a:custGeom>
              <a:rect b="b" l="l" r="r" t="t"/>
              <a:pathLst>
                <a:path extrusionOk="0" h="52519" w="18063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2"/>
            <p:cNvSpPr/>
            <p:nvPr/>
          </p:nvSpPr>
          <p:spPr>
            <a:xfrm>
              <a:off x="2973275" y="2473350"/>
              <a:ext cx="411100" cy="1277275"/>
            </a:xfrm>
            <a:custGeom>
              <a:rect b="b" l="l" r="r" t="t"/>
              <a:pathLst>
                <a:path extrusionOk="0" h="51091" w="16444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2"/>
            <p:cNvSpPr/>
            <p:nvPr/>
          </p:nvSpPr>
          <p:spPr>
            <a:xfrm>
              <a:off x="3013750" y="2473350"/>
              <a:ext cx="370900" cy="1244525"/>
            </a:xfrm>
            <a:custGeom>
              <a:rect b="b" l="l" r="r" t="t"/>
              <a:pathLst>
                <a:path extrusionOk="0" h="49781" w="14836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2"/>
            <p:cNvSpPr/>
            <p:nvPr/>
          </p:nvSpPr>
          <p:spPr>
            <a:xfrm>
              <a:off x="3053950" y="2473350"/>
              <a:ext cx="330700" cy="1212675"/>
            </a:xfrm>
            <a:custGeom>
              <a:rect b="b" l="l" r="r" t="t"/>
              <a:pathLst>
                <a:path extrusionOk="0" h="48507" w="13228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2"/>
            <p:cNvSpPr/>
            <p:nvPr/>
          </p:nvSpPr>
          <p:spPr>
            <a:xfrm>
              <a:off x="3094425" y="2473050"/>
              <a:ext cx="290225" cy="1179925"/>
            </a:xfrm>
            <a:custGeom>
              <a:rect b="b" l="l" r="r" t="t"/>
              <a:pathLst>
                <a:path extrusionOk="0" h="47197" w="11609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2"/>
            <p:cNvSpPr/>
            <p:nvPr/>
          </p:nvSpPr>
          <p:spPr>
            <a:xfrm>
              <a:off x="3135200" y="2473350"/>
              <a:ext cx="249450" cy="1144500"/>
            </a:xfrm>
            <a:custGeom>
              <a:rect b="b" l="l" r="r" t="t"/>
              <a:pathLst>
                <a:path extrusionOk="0" h="45780" w="9978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2"/>
            <p:cNvSpPr/>
            <p:nvPr/>
          </p:nvSpPr>
          <p:spPr>
            <a:xfrm>
              <a:off x="3175375" y="2473350"/>
              <a:ext cx="209275" cy="1104625"/>
            </a:xfrm>
            <a:custGeom>
              <a:rect b="b" l="l" r="r" t="t"/>
              <a:pathLst>
                <a:path extrusionOk="0" h="44185" w="8371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2"/>
            <p:cNvSpPr/>
            <p:nvPr/>
          </p:nvSpPr>
          <p:spPr>
            <a:xfrm>
              <a:off x="3215875" y="2473350"/>
              <a:ext cx="168775" cy="1056700"/>
            </a:xfrm>
            <a:custGeom>
              <a:rect b="b" l="l" r="r" t="t"/>
              <a:pathLst>
                <a:path extrusionOk="0" h="42268" w="6751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2"/>
            <p:cNvSpPr/>
            <p:nvPr/>
          </p:nvSpPr>
          <p:spPr>
            <a:xfrm>
              <a:off x="3256050" y="2498050"/>
              <a:ext cx="128325" cy="971875"/>
            </a:xfrm>
            <a:custGeom>
              <a:rect b="b" l="l" r="r" t="t"/>
              <a:pathLst>
                <a:path extrusionOk="0" h="38875" w="5133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2"/>
            <p:cNvSpPr/>
            <p:nvPr/>
          </p:nvSpPr>
          <p:spPr>
            <a:xfrm>
              <a:off x="3296525" y="2591225"/>
              <a:ext cx="88125" cy="800725"/>
            </a:xfrm>
            <a:custGeom>
              <a:rect b="b" l="l" r="r" t="t"/>
              <a:pathLst>
                <a:path extrusionOk="0" h="32029" w="3525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2"/>
            <p:cNvSpPr/>
            <p:nvPr/>
          </p:nvSpPr>
          <p:spPr>
            <a:xfrm>
              <a:off x="3339700" y="2726350"/>
              <a:ext cx="44675" cy="553075"/>
            </a:xfrm>
            <a:custGeom>
              <a:rect b="b" l="l" r="r" t="t"/>
              <a:pathLst>
                <a:path extrusionOk="0" h="22123" w="1787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5" name="Google Shape;1865;p42"/>
          <p:cNvSpPr txBox="1"/>
          <p:nvPr>
            <p:ph type="title"/>
          </p:nvPr>
        </p:nvSpPr>
        <p:spPr>
          <a:xfrm>
            <a:off x="2351662" y="3136118"/>
            <a:ext cx="2095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66" name="Google Shape;1866;p42"/>
          <p:cNvSpPr txBox="1"/>
          <p:nvPr>
            <p:ph idx="1" type="subTitle"/>
          </p:nvPr>
        </p:nvSpPr>
        <p:spPr>
          <a:xfrm>
            <a:off x="2351662" y="3546569"/>
            <a:ext cx="20952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7" name="Google Shape;1867;p42"/>
          <p:cNvSpPr txBox="1"/>
          <p:nvPr>
            <p:ph idx="2" type="title"/>
          </p:nvPr>
        </p:nvSpPr>
        <p:spPr>
          <a:xfrm>
            <a:off x="2351668" y="1365938"/>
            <a:ext cx="2095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68" name="Google Shape;1868;p42"/>
          <p:cNvSpPr txBox="1"/>
          <p:nvPr>
            <p:ph idx="3" type="subTitle"/>
          </p:nvPr>
        </p:nvSpPr>
        <p:spPr>
          <a:xfrm>
            <a:off x="2351668" y="1776389"/>
            <a:ext cx="20952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9" name="Google Shape;1869;p42"/>
          <p:cNvSpPr txBox="1"/>
          <p:nvPr>
            <p:ph idx="4" type="title"/>
          </p:nvPr>
        </p:nvSpPr>
        <p:spPr>
          <a:xfrm>
            <a:off x="4642462" y="3136118"/>
            <a:ext cx="2095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0" name="Google Shape;1870;p42"/>
          <p:cNvSpPr txBox="1"/>
          <p:nvPr>
            <p:ph idx="5" type="subTitle"/>
          </p:nvPr>
        </p:nvSpPr>
        <p:spPr>
          <a:xfrm>
            <a:off x="4642462" y="3546569"/>
            <a:ext cx="20952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71" name="Google Shape;1871;p42"/>
          <p:cNvSpPr txBox="1"/>
          <p:nvPr>
            <p:ph idx="6" type="title"/>
          </p:nvPr>
        </p:nvSpPr>
        <p:spPr>
          <a:xfrm>
            <a:off x="4642468" y="1365938"/>
            <a:ext cx="2095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2" name="Google Shape;1872;p42"/>
          <p:cNvSpPr txBox="1"/>
          <p:nvPr>
            <p:ph idx="7" type="subTitle"/>
          </p:nvPr>
        </p:nvSpPr>
        <p:spPr>
          <a:xfrm>
            <a:off x="4642468" y="1776389"/>
            <a:ext cx="20952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73" name="Google Shape;1873;p42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5" name="Google Shape;1875;p43"/>
          <p:cNvGrpSpPr/>
          <p:nvPr/>
        </p:nvGrpSpPr>
        <p:grpSpPr>
          <a:xfrm rot="5400000">
            <a:off x="-11417" y="3248433"/>
            <a:ext cx="1906480" cy="1883654"/>
            <a:chOff x="3884100" y="2447750"/>
            <a:chExt cx="843575" cy="833475"/>
          </a:xfrm>
        </p:grpSpPr>
        <p:sp>
          <p:nvSpPr>
            <p:cNvPr id="1876" name="Google Shape;1876;p43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3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3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3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3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3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3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3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3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3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3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3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3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3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3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6" name="Google Shape;1896;p43"/>
          <p:cNvGrpSpPr/>
          <p:nvPr/>
        </p:nvGrpSpPr>
        <p:grpSpPr>
          <a:xfrm rot="5400000">
            <a:off x="6561538" y="2566414"/>
            <a:ext cx="1412219" cy="3741959"/>
            <a:chOff x="2771175" y="2473050"/>
            <a:chExt cx="613475" cy="1625525"/>
          </a:xfrm>
        </p:grpSpPr>
        <p:sp>
          <p:nvSpPr>
            <p:cNvPr id="1897" name="Google Shape;1897;p43"/>
            <p:cNvSpPr/>
            <p:nvPr/>
          </p:nvSpPr>
          <p:spPr>
            <a:xfrm>
              <a:off x="2771175" y="2473050"/>
              <a:ext cx="613200" cy="1625525"/>
            </a:xfrm>
            <a:custGeom>
              <a:rect b="b" l="l" r="r" t="t"/>
              <a:pathLst>
                <a:path extrusionOk="0" h="65021" w="24528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3"/>
            <p:cNvSpPr/>
            <p:nvPr/>
          </p:nvSpPr>
          <p:spPr>
            <a:xfrm>
              <a:off x="2811350" y="2473650"/>
              <a:ext cx="573025" cy="1468650"/>
            </a:xfrm>
            <a:custGeom>
              <a:rect b="b" l="l" r="r" t="t"/>
              <a:pathLst>
                <a:path extrusionOk="0" h="58746" w="22921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3"/>
            <p:cNvSpPr/>
            <p:nvPr/>
          </p:nvSpPr>
          <p:spPr>
            <a:xfrm>
              <a:off x="2851825" y="2473650"/>
              <a:ext cx="532550" cy="1401375"/>
            </a:xfrm>
            <a:custGeom>
              <a:rect b="b" l="l" r="r" t="t"/>
              <a:pathLst>
                <a:path extrusionOk="0" h="56055" w="21302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3"/>
            <p:cNvSpPr/>
            <p:nvPr/>
          </p:nvSpPr>
          <p:spPr>
            <a:xfrm>
              <a:off x="2892600" y="2473650"/>
              <a:ext cx="492050" cy="1352575"/>
            </a:xfrm>
            <a:custGeom>
              <a:rect b="b" l="l" r="r" t="t"/>
              <a:pathLst>
                <a:path extrusionOk="0" h="54103" w="19682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3"/>
            <p:cNvSpPr/>
            <p:nvPr/>
          </p:nvSpPr>
          <p:spPr>
            <a:xfrm>
              <a:off x="2932800" y="2473050"/>
              <a:ext cx="451575" cy="1312975"/>
            </a:xfrm>
            <a:custGeom>
              <a:rect b="b" l="l" r="r" t="t"/>
              <a:pathLst>
                <a:path extrusionOk="0" h="52519" w="18063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3"/>
            <p:cNvSpPr/>
            <p:nvPr/>
          </p:nvSpPr>
          <p:spPr>
            <a:xfrm>
              <a:off x="2973275" y="2473350"/>
              <a:ext cx="411100" cy="1277275"/>
            </a:xfrm>
            <a:custGeom>
              <a:rect b="b" l="l" r="r" t="t"/>
              <a:pathLst>
                <a:path extrusionOk="0" h="51091" w="16444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3"/>
            <p:cNvSpPr/>
            <p:nvPr/>
          </p:nvSpPr>
          <p:spPr>
            <a:xfrm>
              <a:off x="3013750" y="2473350"/>
              <a:ext cx="370900" cy="1244525"/>
            </a:xfrm>
            <a:custGeom>
              <a:rect b="b" l="l" r="r" t="t"/>
              <a:pathLst>
                <a:path extrusionOk="0" h="49781" w="14836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3"/>
            <p:cNvSpPr/>
            <p:nvPr/>
          </p:nvSpPr>
          <p:spPr>
            <a:xfrm>
              <a:off x="3053950" y="2473350"/>
              <a:ext cx="330700" cy="1212675"/>
            </a:xfrm>
            <a:custGeom>
              <a:rect b="b" l="l" r="r" t="t"/>
              <a:pathLst>
                <a:path extrusionOk="0" h="48507" w="13228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3"/>
            <p:cNvSpPr/>
            <p:nvPr/>
          </p:nvSpPr>
          <p:spPr>
            <a:xfrm>
              <a:off x="3094425" y="2473050"/>
              <a:ext cx="290225" cy="1179925"/>
            </a:xfrm>
            <a:custGeom>
              <a:rect b="b" l="l" r="r" t="t"/>
              <a:pathLst>
                <a:path extrusionOk="0" h="47197" w="11609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3"/>
            <p:cNvSpPr/>
            <p:nvPr/>
          </p:nvSpPr>
          <p:spPr>
            <a:xfrm>
              <a:off x="3135200" y="2473350"/>
              <a:ext cx="249450" cy="1144500"/>
            </a:xfrm>
            <a:custGeom>
              <a:rect b="b" l="l" r="r" t="t"/>
              <a:pathLst>
                <a:path extrusionOk="0" h="45780" w="9978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3"/>
            <p:cNvSpPr/>
            <p:nvPr/>
          </p:nvSpPr>
          <p:spPr>
            <a:xfrm>
              <a:off x="3175375" y="2473350"/>
              <a:ext cx="209275" cy="1104625"/>
            </a:xfrm>
            <a:custGeom>
              <a:rect b="b" l="l" r="r" t="t"/>
              <a:pathLst>
                <a:path extrusionOk="0" h="44185" w="8371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3"/>
            <p:cNvSpPr/>
            <p:nvPr/>
          </p:nvSpPr>
          <p:spPr>
            <a:xfrm>
              <a:off x="3215875" y="2473350"/>
              <a:ext cx="168775" cy="1056700"/>
            </a:xfrm>
            <a:custGeom>
              <a:rect b="b" l="l" r="r" t="t"/>
              <a:pathLst>
                <a:path extrusionOk="0" h="42268" w="6751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3"/>
            <p:cNvSpPr/>
            <p:nvPr/>
          </p:nvSpPr>
          <p:spPr>
            <a:xfrm>
              <a:off x="3256050" y="2498050"/>
              <a:ext cx="128325" cy="971875"/>
            </a:xfrm>
            <a:custGeom>
              <a:rect b="b" l="l" r="r" t="t"/>
              <a:pathLst>
                <a:path extrusionOk="0" h="38875" w="5133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3"/>
            <p:cNvSpPr/>
            <p:nvPr/>
          </p:nvSpPr>
          <p:spPr>
            <a:xfrm>
              <a:off x="3296525" y="2591225"/>
              <a:ext cx="88125" cy="800725"/>
            </a:xfrm>
            <a:custGeom>
              <a:rect b="b" l="l" r="r" t="t"/>
              <a:pathLst>
                <a:path extrusionOk="0" h="32029" w="3525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3"/>
            <p:cNvSpPr/>
            <p:nvPr/>
          </p:nvSpPr>
          <p:spPr>
            <a:xfrm>
              <a:off x="3339700" y="2726350"/>
              <a:ext cx="44675" cy="553075"/>
            </a:xfrm>
            <a:custGeom>
              <a:rect b="b" l="l" r="r" t="t"/>
              <a:pathLst>
                <a:path extrusionOk="0" h="22123" w="1787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2" name="Google Shape;1912;p43"/>
          <p:cNvGrpSpPr/>
          <p:nvPr/>
        </p:nvGrpSpPr>
        <p:grpSpPr>
          <a:xfrm rot="-5400000">
            <a:off x="1164863" y="-1183736"/>
            <a:ext cx="1412219" cy="3741959"/>
            <a:chOff x="2771175" y="2473050"/>
            <a:chExt cx="613475" cy="1625525"/>
          </a:xfrm>
        </p:grpSpPr>
        <p:sp>
          <p:nvSpPr>
            <p:cNvPr id="1913" name="Google Shape;1913;p43"/>
            <p:cNvSpPr/>
            <p:nvPr/>
          </p:nvSpPr>
          <p:spPr>
            <a:xfrm>
              <a:off x="2771175" y="2473050"/>
              <a:ext cx="613200" cy="1625525"/>
            </a:xfrm>
            <a:custGeom>
              <a:rect b="b" l="l" r="r" t="t"/>
              <a:pathLst>
                <a:path extrusionOk="0" h="65021" w="24528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3"/>
            <p:cNvSpPr/>
            <p:nvPr/>
          </p:nvSpPr>
          <p:spPr>
            <a:xfrm>
              <a:off x="2811350" y="2473650"/>
              <a:ext cx="573025" cy="1468650"/>
            </a:xfrm>
            <a:custGeom>
              <a:rect b="b" l="l" r="r" t="t"/>
              <a:pathLst>
                <a:path extrusionOk="0" h="58746" w="22921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3"/>
            <p:cNvSpPr/>
            <p:nvPr/>
          </p:nvSpPr>
          <p:spPr>
            <a:xfrm>
              <a:off x="2851825" y="2473650"/>
              <a:ext cx="532550" cy="1401375"/>
            </a:xfrm>
            <a:custGeom>
              <a:rect b="b" l="l" r="r" t="t"/>
              <a:pathLst>
                <a:path extrusionOk="0" h="56055" w="21302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3"/>
            <p:cNvSpPr/>
            <p:nvPr/>
          </p:nvSpPr>
          <p:spPr>
            <a:xfrm>
              <a:off x="2892600" y="2473650"/>
              <a:ext cx="492050" cy="1352575"/>
            </a:xfrm>
            <a:custGeom>
              <a:rect b="b" l="l" r="r" t="t"/>
              <a:pathLst>
                <a:path extrusionOk="0" h="54103" w="19682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3"/>
            <p:cNvSpPr/>
            <p:nvPr/>
          </p:nvSpPr>
          <p:spPr>
            <a:xfrm>
              <a:off x="2932800" y="2473050"/>
              <a:ext cx="451575" cy="1312975"/>
            </a:xfrm>
            <a:custGeom>
              <a:rect b="b" l="l" r="r" t="t"/>
              <a:pathLst>
                <a:path extrusionOk="0" h="52519" w="18063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3"/>
            <p:cNvSpPr/>
            <p:nvPr/>
          </p:nvSpPr>
          <p:spPr>
            <a:xfrm>
              <a:off x="2973275" y="2473350"/>
              <a:ext cx="411100" cy="1277275"/>
            </a:xfrm>
            <a:custGeom>
              <a:rect b="b" l="l" r="r" t="t"/>
              <a:pathLst>
                <a:path extrusionOk="0" h="51091" w="16444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3"/>
            <p:cNvSpPr/>
            <p:nvPr/>
          </p:nvSpPr>
          <p:spPr>
            <a:xfrm>
              <a:off x="3013750" y="2473350"/>
              <a:ext cx="370900" cy="1244525"/>
            </a:xfrm>
            <a:custGeom>
              <a:rect b="b" l="l" r="r" t="t"/>
              <a:pathLst>
                <a:path extrusionOk="0" h="49781" w="14836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3"/>
            <p:cNvSpPr/>
            <p:nvPr/>
          </p:nvSpPr>
          <p:spPr>
            <a:xfrm>
              <a:off x="3053950" y="2473350"/>
              <a:ext cx="330700" cy="1212675"/>
            </a:xfrm>
            <a:custGeom>
              <a:rect b="b" l="l" r="r" t="t"/>
              <a:pathLst>
                <a:path extrusionOk="0" h="48507" w="13228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3"/>
            <p:cNvSpPr/>
            <p:nvPr/>
          </p:nvSpPr>
          <p:spPr>
            <a:xfrm>
              <a:off x="3094425" y="2473050"/>
              <a:ext cx="290225" cy="1179925"/>
            </a:xfrm>
            <a:custGeom>
              <a:rect b="b" l="l" r="r" t="t"/>
              <a:pathLst>
                <a:path extrusionOk="0" h="47197" w="11609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3"/>
            <p:cNvSpPr/>
            <p:nvPr/>
          </p:nvSpPr>
          <p:spPr>
            <a:xfrm>
              <a:off x="3135200" y="2473350"/>
              <a:ext cx="249450" cy="1144500"/>
            </a:xfrm>
            <a:custGeom>
              <a:rect b="b" l="l" r="r" t="t"/>
              <a:pathLst>
                <a:path extrusionOk="0" h="45780" w="9978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3"/>
            <p:cNvSpPr/>
            <p:nvPr/>
          </p:nvSpPr>
          <p:spPr>
            <a:xfrm>
              <a:off x="3175375" y="2473350"/>
              <a:ext cx="209275" cy="1104625"/>
            </a:xfrm>
            <a:custGeom>
              <a:rect b="b" l="l" r="r" t="t"/>
              <a:pathLst>
                <a:path extrusionOk="0" h="44185" w="8371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3"/>
            <p:cNvSpPr/>
            <p:nvPr/>
          </p:nvSpPr>
          <p:spPr>
            <a:xfrm>
              <a:off x="3215875" y="2473350"/>
              <a:ext cx="168775" cy="1056700"/>
            </a:xfrm>
            <a:custGeom>
              <a:rect b="b" l="l" r="r" t="t"/>
              <a:pathLst>
                <a:path extrusionOk="0" h="42268" w="6751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3"/>
            <p:cNvSpPr/>
            <p:nvPr/>
          </p:nvSpPr>
          <p:spPr>
            <a:xfrm>
              <a:off x="3256050" y="2498050"/>
              <a:ext cx="128325" cy="971875"/>
            </a:xfrm>
            <a:custGeom>
              <a:rect b="b" l="l" r="r" t="t"/>
              <a:pathLst>
                <a:path extrusionOk="0" h="38875" w="5133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3"/>
            <p:cNvSpPr/>
            <p:nvPr/>
          </p:nvSpPr>
          <p:spPr>
            <a:xfrm>
              <a:off x="3296525" y="2591225"/>
              <a:ext cx="88125" cy="800725"/>
            </a:xfrm>
            <a:custGeom>
              <a:rect b="b" l="l" r="r" t="t"/>
              <a:pathLst>
                <a:path extrusionOk="0" h="32029" w="3525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3"/>
            <p:cNvSpPr/>
            <p:nvPr/>
          </p:nvSpPr>
          <p:spPr>
            <a:xfrm>
              <a:off x="3339700" y="2726350"/>
              <a:ext cx="44675" cy="553075"/>
            </a:xfrm>
            <a:custGeom>
              <a:rect b="b" l="l" r="r" t="t"/>
              <a:pathLst>
                <a:path extrusionOk="0" h="22123" w="1787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8" name="Google Shape;1928;p43"/>
          <p:cNvSpPr/>
          <p:nvPr/>
        </p:nvSpPr>
        <p:spPr>
          <a:xfrm>
            <a:off x="2043150" y="1618225"/>
            <a:ext cx="2312700" cy="106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43"/>
          <p:cNvSpPr/>
          <p:nvPr/>
        </p:nvSpPr>
        <p:spPr>
          <a:xfrm>
            <a:off x="6111300" y="1618360"/>
            <a:ext cx="2312700" cy="106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43"/>
          <p:cNvSpPr/>
          <p:nvPr/>
        </p:nvSpPr>
        <p:spPr>
          <a:xfrm>
            <a:off x="2043150" y="3288650"/>
            <a:ext cx="2312700" cy="106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43"/>
          <p:cNvSpPr/>
          <p:nvPr/>
        </p:nvSpPr>
        <p:spPr>
          <a:xfrm>
            <a:off x="6111300" y="3288785"/>
            <a:ext cx="2312700" cy="106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43"/>
          <p:cNvSpPr/>
          <p:nvPr/>
        </p:nvSpPr>
        <p:spPr>
          <a:xfrm>
            <a:off x="719989" y="1618100"/>
            <a:ext cx="1129800" cy="1069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43"/>
          <p:cNvSpPr/>
          <p:nvPr/>
        </p:nvSpPr>
        <p:spPr>
          <a:xfrm>
            <a:off x="719989" y="3281875"/>
            <a:ext cx="1129800" cy="1069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43"/>
          <p:cNvSpPr/>
          <p:nvPr/>
        </p:nvSpPr>
        <p:spPr>
          <a:xfrm>
            <a:off x="4788139" y="1618250"/>
            <a:ext cx="1129800" cy="1069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43"/>
          <p:cNvSpPr/>
          <p:nvPr/>
        </p:nvSpPr>
        <p:spPr>
          <a:xfrm>
            <a:off x="4788139" y="3282025"/>
            <a:ext cx="1129800" cy="1069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6" name="Google Shape;1936;p43"/>
          <p:cNvGrpSpPr/>
          <p:nvPr/>
        </p:nvGrpSpPr>
        <p:grpSpPr>
          <a:xfrm rot="-5400000">
            <a:off x="7235008" y="6008"/>
            <a:ext cx="1906480" cy="1883654"/>
            <a:chOff x="3884100" y="2447750"/>
            <a:chExt cx="843575" cy="833475"/>
          </a:xfrm>
        </p:grpSpPr>
        <p:sp>
          <p:nvSpPr>
            <p:cNvPr id="1937" name="Google Shape;1937;p43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3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3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3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3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3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3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3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3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3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3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3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3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3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3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3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3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3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3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3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7" name="Google Shape;1957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58" name="Google Shape;1958;p43"/>
          <p:cNvSpPr txBox="1"/>
          <p:nvPr>
            <p:ph idx="2" type="title"/>
          </p:nvPr>
        </p:nvSpPr>
        <p:spPr>
          <a:xfrm>
            <a:off x="2210388" y="1618250"/>
            <a:ext cx="1978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59" name="Google Shape;1959;p43"/>
          <p:cNvSpPr txBox="1"/>
          <p:nvPr>
            <p:ph idx="1" type="subTitle"/>
          </p:nvPr>
        </p:nvSpPr>
        <p:spPr>
          <a:xfrm>
            <a:off x="2210388" y="200830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60" name="Google Shape;1960;p43"/>
          <p:cNvSpPr txBox="1"/>
          <p:nvPr>
            <p:ph idx="3" type="title"/>
          </p:nvPr>
        </p:nvSpPr>
        <p:spPr>
          <a:xfrm>
            <a:off x="6278545" y="1618400"/>
            <a:ext cx="1978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1" name="Google Shape;1961;p43"/>
          <p:cNvSpPr txBox="1"/>
          <p:nvPr>
            <p:ph idx="4" type="subTitle"/>
          </p:nvPr>
        </p:nvSpPr>
        <p:spPr>
          <a:xfrm>
            <a:off x="6278541" y="200845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62" name="Google Shape;1962;p43"/>
          <p:cNvSpPr txBox="1"/>
          <p:nvPr>
            <p:ph idx="5" type="title"/>
          </p:nvPr>
        </p:nvSpPr>
        <p:spPr>
          <a:xfrm>
            <a:off x="2210388" y="3296225"/>
            <a:ext cx="1978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3" name="Google Shape;1963;p43"/>
          <p:cNvSpPr txBox="1"/>
          <p:nvPr>
            <p:ph idx="6" type="subTitle"/>
          </p:nvPr>
        </p:nvSpPr>
        <p:spPr>
          <a:xfrm>
            <a:off x="2210388" y="36862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64" name="Google Shape;1964;p43"/>
          <p:cNvSpPr txBox="1"/>
          <p:nvPr>
            <p:ph idx="7" type="title"/>
          </p:nvPr>
        </p:nvSpPr>
        <p:spPr>
          <a:xfrm>
            <a:off x="6278545" y="3296375"/>
            <a:ext cx="1978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5" name="Google Shape;1965;p43"/>
          <p:cNvSpPr txBox="1"/>
          <p:nvPr>
            <p:ph idx="8" type="subTitle"/>
          </p:nvPr>
        </p:nvSpPr>
        <p:spPr>
          <a:xfrm>
            <a:off x="6278541" y="36864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0"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7" name="Google Shape;1967;p44"/>
          <p:cNvGrpSpPr/>
          <p:nvPr/>
        </p:nvGrpSpPr>
        <p:grpSpPr>
          <a:xfrm rot="5400000">
            <a:off x="-12101" y="3135153"/>
            <a:ext cx="2020446" cy="1996256"/>
            <a:chOff x="3884100" y="2447750"/>
            <a:chExt cx="843575" cy="833475"/>
          </a:xfrm>
        </p:grpSpPr>
        <p:sp>
          <p:nvSpPr>
            <p:cNvPr id="1968" name="Google Shape;1968;p44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4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4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4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4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4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4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4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4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4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4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4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4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4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4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4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4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4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4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4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8" name="Google Shape;1988;p44"/>
          <p:cNvGrpSpPr/>
          <p:nvPr/>
        </p:nvGrpSpPr>
        <p:grpSpPr>
          <a:xfrm rot="-5400000">
            <a:off x="7135649" y="12103"/>
            <a:ext cx="2020446" cy="1996256"/>
            <a:chOff x="3884100" y="2447750"/>
            <a:chExt cx="843575" cy="833475"/>
          </a:xfrm>
        </p:grpSpPr>
        <p:sp>
          <p:nvSpPr>
            <p:cNvPr id="1989" name="Google Shape;1989;p44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4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4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4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4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4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4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4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4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4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4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4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4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4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4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4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4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4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4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4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9" name="Google Shape;2009;p44"/>
          <p:cNvSpPr/>
          <p:nvPr/>
        </p:nvSpPr>
        <p:spPr>
          <a:xfrm>
            <a:off x="5643000" y="1313550"/>
            <a:ext cx="2781000" cy="99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11" name="Google Shape;2011;p44"/>
          <p:cNvSpPr txBox="1"/>
          <p:nvPr>
            <p:ph idx="2" type="title"/>
          </p:nvPr>
        </p:nvSpPr>
        <p:spPr>
          <a:xfrm>
            <a:off x="5844111" y="1313599"/>
            <a:ext cx="2378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12" name="Google Shape;2012;p44"/>
          <p:cNvSpPr txBox="1"/>
          <p:nvPr>
            <p:ph idx="1" type="subTitle"/>
          </p:nvPr>
        </p:nvSpPr>
        <p:spPr>
          <a:xfrm>
            <a:off x="5844106" y="1676502"/>
            <a:ext cx="23787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3" name="Google Shape;2013;p44"/>
          <p:cNvSpPr/>
          <p:nvPr/>
        </p:nvSpPr>
        <p:spPr>
          <a:xfrm>
            <a:off x="5643000" y="2442375"/>
            <a:ext cx="2781000" cy="99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44"/>
          <p:cNvSpPr txBox="1"/>
          <p:nvPr>
            <p:ph idx="3" type="title"/>
          </p:nvPr>
        </p:nvSpPr>
        <p:spPr>
          <a:xfrm>
            <a:off x="5844111" y="2442412"/>
            <a:ext cx="23787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15" name="Google Shape;2015;p44"/>
          <p:cNvSpPr txBox="1"/>
          <p:nvPr>
            <p:ph idx="4" type="subTitle"/>
          </p:nvPr>
        </p:nvSpPr>
        <p:spPr>
          <a:xfrm>
            <a:off x="5844106" y="2805327"/>
            <a:ext cx="23787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6" name="Google Shape;2016;p44"/>
          <p:cNvSpPr/>
          <p:nvPr/>
        </p:nvSpPr>
        <p:spPr>
          <a:xfrm>
            <a:off x="5643000" y="3571199"/>
            <a:ext cx="2781000" cy="99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44"/>
          <p:cNvSpPr txBox="1"/>
          <p:nvPr>
            <p:ph idx="5" type="title"/>
          </p:nvPr>
        </p:nvSpPr>
        <p:spPr>
          <a:xfrm>
            <a:off x="5844111" y="3571236"/>
            <a:ext cx="23787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18" name="Google Shape;2018;p44"/>
          <p:cNvSpPr txBox="1"/>
          <p:nvPr>
            <p:ph idx="6" type="subTitle"/>
          </p:nvPr>
        </p:nvSpPr>
        <p:spPr>
          <a:xfrm>
            <a:off x="5844106" y="3934152"/>
            <a:ext cx="23787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0" name="Google Shape;2020;p45"/>
          <p:cNvGrpSpPr/>
          <p:nvPr/>
        </p:nvGrpSpPr>
        <p:grpSpPr>
          <a:xfrm flipH="1">
            <a:off x="-13839" y="40"/>
            <a:ext cx="1637733" cy="4339502"/>
            <a:chOff x="2771175" y="2473050"/>
            <a:chExt cx="613475" cy="1625525"/>
          </a:xfrm>
        </p:grpSpPr>
        <p:sp>
          <p:nvSpPr>
            <p:cNvPr id="2021" name="Google Shape;2021;p45"/>
            <p:cNvSpPr/>
            <p:nvPr/>
          </p:nvSpPr>
          <p:spPr>
            <a:xfrm>
              <a:off x="2771175" y="2473050"/>
              <a:ext cx="613200" cy="1625525"/>
            </a:xfrm>
            <a:custGeom>
              <a:rect b="b" l="l" r="r" t="t"/>
              <a:pathLst>
                <a:path extrusionOk="0" h="65021" w="24528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5"/>
            <p:cNvSpPr/>
            <p:nvPr/>
          </p:nvSpPr>
          <p:spPr>
            <a:xfrm>
              <a:off x="2811350" y="2473650"/>
              <a:ext cx="573025" cy="1468650"/>
            </a:xfrm>
            <a:custGeom>
              <a:rect b="b" l="l" r="r" t="t"/>
              <a:pathLst>
                <a:path extrusionOk="0" h="58746" w="22921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5"/>
            <p:cNvSpPr/>
            <p:nvPr/>
          </p:nvSpPr>
          <p:spPr>
            <a:xfrm>
              <a:off x="2851825" y="2473650"/>
              <a:ext cx="532550" cy="1401375"/>
            </a:xfrm>
            <a:custGeom>
              <a:rect b="b" l="l" r="r" t="t"/>
              <a:pathLst>
                <a:path extrusionOk="0" h="56055" w="21302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5"/>
            <p:cNvSpPr/>
            <p:nvPr/>
          </p:nvSpPr>
          <p:spPr>
            <a:xfrm>
              <a:off x="2892600" y="2473650"/>
              <a:ext cx="492050" cy="1352575"/>
            </a:xfrm>
            <a:custGeom>
              <a:rect b="b" l="l" r="r" t="t"/>
              <a:pathLst>
                <a:path extrusionOk="0" h="54103" w="19682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5"/>
            <p:cNvSpPr/>
            <p:nvPr/>
          </p:nvSpPr>
          <p:spPr>
            <a:xfrm>
              <a:off x="2932800" y="2473050"/>
              <a:ext cx="451575" cy="1312975"/>
            </a:xfrm>
            <a:custGeom>
              <a:rect b="b" l="l" r="r" t="t"/>
              <a:pathLst>
                <a:path extrusionOk="0" h="52519" w="18063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5"/>
            <p:cNvSpPr/>
            <p:nvPr/>
          </p:nvSpPr>
          <p:spPr>
            <a:xfrm>
              <a:off x="2973275" y="2473350"/>
              <a:ext cx="411100" cy="1277275"/>
            </a:xfrm>
            <a:custGeom>
              <a:rect b="b" l="l" r="r" t="t"/>
              <a:pathLst>
                <a:path extrusionOk="0" h="51091" w="16444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5"/>
            <p:cNvSpPr/>
            <p:nvPr/>
          </p:nvSpPr>
          <p:spPr>
            <a:xfrm>
              <a:off x="3013750" y="2473350"/>
              <a:ext cx="370900" cy="1244525"/>
            </a:xfrm>
            <a:custGeom>
              <a:rect b="b" l="l" r="r" t="t"/>
              <a:pathLst>
                <a:path extrusionOk="0" h="49781" w="14836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5"/>
            <p:cNvSpPr/>
            <p:nvPr/>
          </p:nvSpPr>
          <p:spPr>
            <a:xfrm>
              <a:off x="3053950" y="2473350"/>
              <a:ext cx="330700" cy="1212675"/>
            </a:xfrm>
            <a:custGeom>
              <a:rect b="b" l="l" r="r" t="t"/>
              <a:pathLst>
                <a:path extrusionOk="0" h="48507" w="13228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5"/>
            <p:cNvSpPr/>
            <p:nvPr/>
          </p:nvSpPr>
          <p:spPr>
            <a:xfrm>
              <a:off x="3094425" y="2473050"/>
              <a:ext cx="290225" cy="1179925"/>
            </a:xfrm>
            <a:custGeom>
              <a:rect b="b" l="l" r="r" t="t"/>
              <a:pathLst>
                <a:path extrusionOk="0" h="47197" w="11609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5"/>
            <p:cNvSpPr/>
            <p:nvPr/>
          </p:nvSpPr>
          <p:spPr>
            <a:xfrm>
              <a:off x="3135200" y="2473350"/>
              <a:ext cx="249450" cy="1144500"/>
            </a:xfrm>
            <a:custGeom>
              <a:rect b="b" l="l" r="r" t="t"/>
              <a:pathLst>
                <a:path extrusionOk="0" h="45780" w="9978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5"/>
            <p:cNvSpPr/>
            <p:nvPr/>
          </p:nvSpPr>
          <p:spPr>
            <a:xfrm>
              <a:off x="3175375" y="2473350"/>
              <a:ext cx="209275" cy="1104625"/>
            </a:xfrm>
            <a:custGeom>
              <a:rect b="b" l="l" r="r" t="t"/>
              <a:pathLst>
                <a:path extrusionOk="0" h="44185" w="8371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5"/>
            <p:cNvSpPr/>
            <p:nvPr/>
          </p:nvSpPr>
          <p:spPr>
            <a:xfrm>
              <a:off x="3215875" y="2473350"/>
              <a:ext cx="168775" cy="1056700"/>
            </a:xfrm>
            <a:custGeom>
              <a:rect b="b" l="l" r="r" t="t"/>
              <a:pathLst>
                <a:path extrusionOk="0" h="42268" w="6751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5"/>
            <p:cNvSpPr/>
            <p:nvPr/>
          </p:nvSpPr>
          <p:spPr>
            <a:xfrm>
              <a:off x="3256050" y="2498050"/>
              <a:ext cx="128325" cy="971875"/>
            </a:xfrm>
            <a:custGeom>
              <a:rect b="b" l="l" r="r" t="t"/>
              <a:pathLst>
                <a:path extrusionOk="0" h="38875" w="5133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5"/>
            <p:cNvSpPr/>
            <p:nvPr/>
          </p:nvSpPr>
          <p:spPr>
            <a:xfrm>
              <a:off x="3296525" y="2591225"/>
              <a:ext cx="88125" cy="800725"/>
            </a:xfrm>
            <a:custGeom>
              <a:rect b="b" l="l" r="r" t="t"/>
              <a:pathLst>
                <a:path extrusionOk="0" h="32029" w="3525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5"/>
            <p:cNvSpPr/>
            <p:nvPr/>
          </p:nvSpPr>
          <p:spPr>
            <a:xfrm>
              <a:off x="3339700" y="2726350"/>
              <a:ext cx="44675" cy="553075"/>
            </a:xfrm>
            <a:custGeom>
              <a:rect b="b" l="l" r="r" t="t"/>
              <a:pathLst>
                <a:path extrusionOk="0" h="22123" w="1787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6" name="Google Shape;2036;p45"/>
          <p:cNvGrpSpPr/>
          <p:nvPr/>
        </p:nvGrpSpPr>
        <p:grpSpPr>
          <a:xfrm>
            <a:off x="7520011" y="40"/>
            <a:ext cx="1637733" cy="4339502"/>
            <a:chOff x="2771175" y="2473050"/>
            <a:chExt cx="613475" cy="1625525"/>
          </a:xfrm>
        </p:grpSpPr>
        <p:sp>
          <p:nvSpPr>
            <p:cNvPr id="2037" name="Google Shape;2037;p45"/>
            <p:cNvSpPr/>
            <p:nvPr/>
          </p:nvSpPr>
          <p:spPr>
            <a:xfrm>
              <a:off x="2771175" y="2473050"/>
              <a:ext cx="613200" cy="1625525"/>
            </a:xfrm>
            <a:custGeom>
              <a:rect b="b" l="l" r="r" t="t"/>
              <a:pathLst>
                <a:path extrusionOk="0" h="65021" w="24528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5"/>
            <p:cNvSpPr/>
            <p:nvPr/>
          </p:nvSpPr>
          <p:spPr>
            <a:xfrm>
              <a:off x="2811350" y="2473650"/>
              <a:ext cx="573025" cy="1468650"/>
            </a:xfrm>
            <a:custGeom>
              <a:rect b="b" l="l" r="r" t="t"/>
              <a:pathLst>
                <a:path extrusionOk="0" h="58746" w="22921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5"/>
            <p:cNvSpPr/>
            <p:nvPr/>
          </p:nvSpPr>
          <p:spPr>
            <a:xfrm>
              <a:off x="2851825" y="2473650"/>
              <a:ext cx="532550" cy="1401375"/>
            </a:xfrm>
            <a:custGeom>
              <a:rect b="b" l="l" r="r" t="t"/>
              <a:pathLst>
                <a:path extrusionOk="0" h="56055" w="21302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5"/>
            <p:cNvSpPr/>
            <p:nvPr/>
          </p:nvSpPr>
          <p:spPr>
            <a:xfrm>
              <a:off x="2892600" y="2473650"/>
              <a:ext cx="492050" cy="1352575"/>
            </a:xfrm>
            <a:custGeom>
              <a:rect b="b" l="l" r="r" t="t"/>
              <a:pathLst>
                <a:path extrusionOk="0" h="54103" w="19682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5"/>
            <p:cNvSpPr/>
            <p:nvPr/>
          </p:nvSpPr>
          <p:spPr>
            <a:xfrm>
              <a:off x="2932800" y="2473050"/>
              <a:ext cx="451575" cy="1312975"/>
            </a:xfrm>
            <a:custGeom>
              <a:rect b="b" l="l" r="r" t="t"/>
              <a:pathLst>
                <a:path extrusionOk="0" h="52519" w="18063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5"/>
            <p:cNvSpPr/>
            <p:nvPr/>
          </p:nvSpPr>
          <p:spPr>
            <a:xfrm>
              <a:off x="2973275" y="2473350"/>
              <a:ext cx="411100" cy="1277275"/>
            </a:xfrm>
            <a:custGeom>
              <a:rect b="b" l="l" r="r" t="t"/>
              <a:pathLst>
                <a:path extrusionOk="0" h="51091" w="16444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5"/>
            <p:cNvSpPr/>
            <p:nvPr/>
          </p:nvSpPr>
          <p:spPr>
            <a:xfrm>
              <a:off x="3013750" y="2473350"/>
              <a:ext cx="370900" cy="1244525"/>
            </a:xfrm>
            <a:custGeom>
              <a:rect b="b" l="l" r="r" t="t"/>
              <a:pathLst>
                <a:path extrusionOk="0" h="49781" w="14836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5"/>
            <p:cNvSpPr/>
            <p:nvPr/>
          </p:nvSpPr>
          <p:spPr>
            <a:xfrm>
              <a:off x="3053950" y="2473350"/>
              <a:ext cx="330700" cy="1212675"/>
            </a:xfrm>
            <a:custGeom>
              <a:rect b="b" l="l" r="r" t="t"/>
              <a:pathLst>
                <a:path extrusionOk="0" h="48507" w="13228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5"/>
            <p:cNvSpPr/>
            <p:nvPr/>
          </p:nvSpPr>
          <p:spPr>
            <a:xfrm>
              <a:off x="3094425" y="2473050"/>
              <a:ext cx="290225" cy="1179925"/>
            </a:xfrm>
            <a:custGeom>
              <a:rect b="b" l="l" r="r" t="t"/>
              <a:pathLst>
                <a:path extrusionOk="0" h="47197" w="11609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5"/>
            <p:cNvSpPr/>
            <p:nvPr/>
          </p:nvSpPr>
          <p:spPr>
            <a:xfrm>
              <a:off x="3135200" y="2473350"/>
              <a:ext cx="249450" cy="1144500"/>
            </a:xfrm>
            <a:custGeom>
              <a:rect b="b" l="l" r="r" t="t"/>
              <a:pathLst>
                <a:path extrusionOk="0" h="45780" w="9978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5"/>
            <p:cNvSpPr/>
            <p:nvPr/>
          </p:nvSpPr>
          <p:spPr>
            <a:xfrm>
              <a:off x="3175375" y="2473350"/>
              <a:ext cx="209275" cy="1104625"/>
            </a:xfrm>
            <a:custGeom>
              <a:rect b="b" l="l" r="r" t="t"/>
              <a:pathLst>
                <a:path extrusionOk="0" h="44185" w="8371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5"/>
            <p:cNvSpPr/>
            <p:nvPr/>
          </p:nvSpPr>
          <p:spPr>
            <a:xfrm>
              <a:off x="3215875" y="2473350"/>
              <a:ext cx="168775" cy="1056700"/>
            </a:xfrm>
            <a:custGeom>
              <a:rect b="b" l="l" r="r" t="t"/>
              <a:pathLst>
                <a:path extrusionOk="0" h="42268" w="6751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5"/>
            <p:cNvSpPr/>
            <p:nvPr/>
          </p:nvSpPr>
          <p:spPr>
            <a:xfrm>
              <a:off x="3256050" y="2498050"/>
              <a:ext cx="128325" cy="971875"/>
            </a:xfrm>
            <a:custGeom>
              <a:rect b="b" l="l" r="r" t="t"/>
              <a:pathLst>
                <a:path extrusionOk="0" h="38875" w="5133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5"/>
            <p:cNvSpPr/>
            <p:nvPr/>
          </p:nvSpPr>
          <p:spPr>
            <a:xfrm>
              <a:off x="3296525" y="2591225"/>
              <a:ext cx="88125" cy="800725"/>
            </a:xfrm>
            <a:custGeom>
              <a:rect b="b" l="l" r="r" t="t"/>
              <a:pathLst>
                <a:path extrusionOk="0" h="32029" w="3525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5"/>
            <p:cNvSpPr/>
            <p:nvPr/>
          </p:nvSpPr>
          <p:spPr>
            <a:xfrm>
              <a:off x="3339700" y="2726350"/>
              <a:ext cx="44675" cy="553075"/>
            </a:xfrm>
            <a:custGeom>
              <a:rect b="b" l="l" r="r" t="t"/>
              <a:pathLst>
                <a:path extrusionOk="0" h="22123" w="1787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2" name="Google Shape;2052;p45"/>
          <p:cNvSpPr/>
          <p:nvPr/>
        </p:nvSpPr>
        <p:spPr>
          <a:xfrm>
            <a:off x="958075" y="2112383"/>
            <a:ext cx="2272200" cy="66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45"/>
          <p:cNvSpPr/>
          <p:nvPr/>
        </p:nvSpPr>
        <p:spPr>
          <a:xfrm>
            <a:off x="3445675" y="2112383"/>
            <a:ext cx="2272200" cy="66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45"/>
          <p:cNvSpPr/>
          <p:nvPr/>
        </p:nvSpPr>
        <p:spPr>
          <a:xfrm>
            <a:off x="5933275" y="2112383"/>
            <a:ext cx="2272200" cy="66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45"/>
          <p:cNvSpPr/>
          <p:nvPr/>
        </p:nvSpPr>
        <p:spPr>
          <a:xfrm>
            <a:off x="958075" y="3815733"/>
            <a:ext cx="2272200" cy="66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45"/>
          <p:cNvSpPr/>
          <p:nvPr/>
        </p:nvSpPr>
        <p:spPr>
          <a:xfrm>
            <a:off x="3445675" y="3815733"/>
            <a:ext cx="2272200" cy="66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45"/>
          <p:cNvSpPr/>
          <p:nvPr/>
        </p:nvSpPr>
        <p:spPr>
          <a:xfrm>
            <a:off x="5933275" y="3815733"/>
            <a:ext cx="2272200" cy="66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45"/>
          <p:cNvSpPr/>
          <p:nvPr/>
        </p:nvSpPr>
        <p:spPr>
          <a:xfrm>
            <a:off x="5913625" y="3126025"/>
            <a:ext cx="2272200" cy="527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45"/>
          <p:cNvSpPr/>
          <p:nvPr/>
        </p:nvSpPr>
        <p:spPr>
          <a:xfrm>
            <a:off x="3435850" y="3126025"/>
            <a:ext cx="2272200" cy="527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45"/>
          <p:cNvSpPr/>
          <p:nvPr/>
        </p:nvSpPr>
        <p:spPr>
          <a:xfrm>
            <a:off x="958075" y="3126025"/>
            <a:ext cx="2272200" cy="527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45"/>
          <p:cNvSpPr/>
          <p:nvPr/>
        </p:nvSpPr>
        <p:spPr>
          <a:xfrm>
            <a:off x="5913625" y="1438775"/>
            <a:ext cx="2272200" cy="527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45"/>
          <p:cNvSpPr/>
          <p:nvPr/>
        </p:nvSpPr>
        <p:spPr>
          <a:xfrm>
            <a:off x="3435850" y="1438775"/>
            <a:ext cx="2272200" cy="527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45"/>
          <p:cNvSpPr/>
          <p:nvPr/>
        </p:nvSpPr>
        <p:spPr>
          <a:xfrm>
            <a:off x="958075" y="1438775"/>
            <a:ext cx="2272200" cy="527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65" name="Google Shape;2065;p45"/>
          <p:cNvSpPr txBox="1"/>
          <p:nvPr>
            <p:ph idx="2" type="title"/>
          </p:nvPr>
        </p:nvSpPr>
        <p:spPr>
          <a:xfrm>
            <a:off x="1101175" y="1438775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6" name="Google Shape;2066;p45"/>
          <p:cNvSpPr txBox="1"/>
          <p:nvPr>
            <p:ph idx="1" type="subTitle"/>
          </p:nvPr>
        </p:nvSpPr>
        <p:spPr>
          <a:xfrm>
            <a:off x="1101175" y="21425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7" name="Google Shape;2067;p45"/>
          <p:cNvSpPr txBox="1"/>
          <p:nvPr>
            <p:ph idx="3" type="title"/>
          </p:nvPr>
        </p:nvSpPr>
        <p:spPr>
          <a:xfrm>
            <a:off x="3578951" y="1438775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8" name="Google Shape;2068;p45"/>
          <p:cNvSpPr txBox="1"/>
          <p:nvPr>
            <p:ph idx="4" type="subTitle"/>
          </p:nvPr>
        </p:nvSpPr>
        <p:spPr>
          <a:xfrm>
            <a:off x="3578951" y="21425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9" name="Google Shape;2069;p45"/>
          <p:cNvSpPr txBox="1"/>
          <p:nvPr>
            <p:ph idx="5" type="title"/>
          </p:nvPr>
        </p:nvSpPr>
        <p:spPr>
          <a:xfrm>
            <a:off x="1101175" y="3126025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70" name="Google Shape;2070;p45"/>
          <p:cNvSpPr txBox="1"/>
          <p:nvPr>
            <p:ph idx="6" type="subTitle"/>
          </p:nvPr>
        </p:nvSpPr>
        <p:spPr>
          <a:xfrm>
            <a:off x="1101175" y="382982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71" name="Google Shape;2071;p45"/>
          <p:cNvSpPr txBox="1"/>
          <p:nvPr>
            <p:ph idx="7" type="title"/>
          </p:nvPr>
        </p:nvSpPr>
        <p:spPr>
          <a:xfrm>
            <a:off x="3578951" y="3126025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72" name="Google Shape;2072;p45"/>
          <p:cNvSpPr txBox="1"/>
          <p:nvPr>
            <p:ph idx="8" type="subTitle"/>
          </p:nvPr>
        </p:nvSpPr>
        <p:spPr>
          <a:xfrm>
            <a:off x="3578951" y="382982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73" name="Google Shape;2073;p45"/>
          <p:cNvSpPr txBox="1"/>
          <p:nvPr>
            <p:ph idx="9" type="title"/>
          </p:nvPr>
        </p:nvSpPr>
        <p:spPr>
          <a:xfrm>
            <a:off x="6056727" y="1438775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74" name="Google Shape;2074;p45"/>
          <p:cNvSpPr txBox="1"/>
          <p:nvPr>
            <p:ph idx="13" type="subTitle"/>
          </p:nvPr>
        </p:nvSpPr>
        <p:spPr>
          <a:xfrm>
            <a:off x="6056727" y="21425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75" name="Google Shape;2075;p45"/>
          <p:cNvSpPr txBox="1"/>
          <p:nvPr>
            <p:ph idx="14" type="title"/>
          </p:nvPr>
        </p:nvSpPr>
        <p:spPr>
          <a:xfrm>
            <a:off x="6056727" y="3126025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76" name="Google Shape;2076;p45"/>
          <p:cNvSpPr txBox="1"/>
          <p:nvPr>
            <p:ph idx="15" type="subTitle"/>
          </p:nvPr>
        </p:nvSpPr>
        <p:spPr>
          <a:xfrm>
            <a:off x="6056727" y="382982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7"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8" name="Google Shape;2078;p46"/>
          <p:cNvGrpSpPr/>
          <p:nvPr/>
        </p:nvGrpSpPr>
        <p:grpSpPr>
          <a:xfrm rot="5400000">
            <a:off x="-12101" y="3135153"/>
            <a:ext cx="2020446" cy="1996256"/>
            <a:chOff x="3884100" y="2447750"/>
            <a:chExt cx="843575" cy="833475"/>
          </a:xfrm>
        </p:grpSpPr>
        <p:sp>
          <p:nvSpPr>
            <p:cNvPr id="2079" name="Google Shape;2079;p46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6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6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6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6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6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6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6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6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6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6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6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6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6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6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6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6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6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6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6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9" name="Google Shape;2099;p46"/>
          <p:cNvGrpSpPr/>
          <p:nvPr/>
        </p:nvGrpSpPr>
        <p:grpSpPr>
          <a:xfrm rot="-5400000">
            <a:off x="7135649" y="12103"/>
            <a:ext cx="2020446" cy="1996256"/>
            <a:chOff x="3884100" y="2447750"/>
            <a:chExt cx="843575" cy="833475"/>
          </a:xfrm>
        </p:grpSpPr>
        <p:sp>
          <p:nvSpPr>
            <p:cNvPr id="2100" name="Google Shape;2100;p46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6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6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6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6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6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6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6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6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6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6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6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6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6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6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6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6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46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6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6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0" name="Google Shape;2120;p46"/>
          <p:cNvSpPr/>
          <p:nvPr/>
        </p:nvSpPr>
        <p:spPr>
          <a:xfrm>
            <a:off x="958075" y="2112383"/>
            <a:ext cx="2272200" cy="66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46"/>
          <p:cNvSpPr/>
          <p:nvPr/>
        </p:nvSpPr>
        <p:spPr>
          <a:xfrm>
            <a:off x="3445675" y="2112383"/>
            <a:ext cx="2272200" cy="66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2" name="Google Shape;2122;p46"/>
          <p:cNvSpPr/>
          <p:nvPr/>
        </p:nvSpPr>
        <p:spPr>
          <a:xfrm>
            <a:off x="5933275" y="2112383"/>
            <a:ext cx="2272200" cy="66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46"/>
          <p:cNvSpPr/>
          <p:nvPr/>
        </p:nvSpPr>
        <p:spPr>
          <a:xfrm>
            <a:off x="2197013" y="3815733"/>
            <a:ext cx="2272200" cy="66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46"/>
          <p:cNvSpPr/>
          <p:nvPr/>
        </p:nvSpPr>
        <p:spPr>
          <a:xfrm>
            <a:off x="4684613" y="3815733"/>
            <a:ext cx="2272200" cy="66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46"/>
          <p:cNvSpPr/>
          <p:nvPr/>
        </p:nvSpPr>
        <p:spPr>
          <a:xfrm>
            <a:off x="4664963" y="3126025"/>
            <a:ext cx="2272200" cy="527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46"/>
          <p:cNvSpPr/>
          <p:nvPr/>
        </p:nvSpPr>
        <p:spPr>
          <a:xfrm>
            <a:off x="2187188" y="3126025"/>
            <a:ext cx="2272200" cy="527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46"/>
          <p:cNvSpPr/>
          <p:nvPr/>
        </p:nvSpPr>
        <p:spPr>
          <a:xfrm>
            <a:off x="5913625" y="1438775"/>
            <a:ext cx="2272200" cy="527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46"/>
          <p:cNvSpPr/>
          <p:nvPr/>
        </p:nvSpPr>
        <p:spPr>
          <a:xfrm>
            <a:off x="3435850" y="1438775"/>
            <a:ext cx="2272200" cy="527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46"/>
          <p:cNvSpPr/>
          <p:nvPr/>
        </p:nvSpPr>
        <p:spPr>
          <a:xfrm>
            <a:off x="958075" y="1438775"/>
            <a:ext cx="2272200" cy="527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31" name="Google Shape;2131;p46"/>
          <p:cNvSpPr txBox="1"/>
          <p:nvPr>
            <p:ph idx="2" type="title"/>
          </p:nvPr>
        </p:nvSpPr>
        <p:spPr>
          <a:xfrm>
            <a:off x="1101175" y="1438775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32" name="Google Shape;2132;p46"/>
          <p:cNvSpPr txBox="1"/>
          <p:nvPr>
            <p:ph idx="1" type="subTitle"/>
          </p:nvPr>
        </p:nvSpPr>
        <p:spPr>
          <a:xfrm>
            <a:off x="1101175" y="21425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3" name="Google Shape;2133;p46"/>
          <p:cNvSpPr txBox="1"/>
          <p:nvPr>
            <p:ph idx="3" type="title"/>
          </p:nvPr>
        </p:nvSpPr>
        <p:spPr>
          <a:xfrm>
            <a:off x="3578951" y="1438775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34" name="Google Shape;2134;p46"/>
          <p:cNvSpPr txBox="1"/>
          <p:nvPr>
            <p:ph idx="4" type="subTitle"/>
          </p:nvPr>
        </p:nvSpPr>
        <p:spPr>
          <a:xfrm>
            <a:off x="3578951" y="21425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5" name="Google Shape;2135;p46"/>
          <p:cNvSpPr txBox="1"/>
          <p:nvPr>
            <p:ph idx="5" type="title"/>
          </p:nvPr>
        </p:nvSpPr>
        <p:spPr>
          <a:xfrm>
            <a:off x="2330288" y="3126025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36" name="Google Shape;2136;p46"/>
          <p:cNvSpPr txBox="1"/>
          <p:nvPr>
            <p:ph idx="6" type="subTitle"/>
          </p:nvPr>
        </p:nvSpPr>
        <p:spPr>
          <a:xfrm>
            <a:off x="2330288" y="382982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7" name="Google Shape;2137;p46"/>
          <p:cNvSpPr txBox="1"/>
          <p:nvPr>
            <p:ph idx="7" type="title"/>
          </p:nvPr>
        </p:nvSpPr>
        <p:spPr>
          <a:xfrm>
            <a:off x="6056727" y="1438775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38" name="Google Shape;2138;p46"/>
          <p:cNvSpPr txBox="1"/>
          <p:nvPr>
            <p:ph idx="8" type="subTitle"/>
          </p:nvPr>
        </p:nvSpPr>
        <p:spPr>
          <a:xfrm>
            <a:off x="6056727" y="21425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9" name="Google Shape;2139;p46"/>
          <p:cNvSpPr txBox="1"/>
          <p:nvPr>
            <p:ph idx="9" type="title"/>
          </p:nvPr>
        </p:nvSpPr>
        <p:spPr>
          <a:xfrm>
            <a:off x="4808064" y="3126025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40" name="Google Shape;2140;p46"/>
          <p:cNvSpPr txBox="1"/>
          <p:nvPr>
            <p:ph idx="13" type="subTitle"/>
          </p:nvPr>
        </p:nvSpPr>
        <p:spPr>
          <a:xfrm>
            <a:off x="4808064" y="382982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47"/>
          <p:cNvSpPr/>
          <p:nvPr/>
        </p:nvSpPr>
        <p:spPr>
          <a:xfrm>
            <a:off x="3040575" y="3974100"/>
            <a:ext cx="3062700" cy="539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p47"/>
          <p:cNvSpPr/>
          <p:nvPr/>
        </p:nvSpPr>
        <p:spPr>
          <a:xfrm>
            <a:off x="4699350" y="1458550"/>
            <a:ext cx="3062700" cy="73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47"/>
          <p:cNvSpPr/>
          <p:nvPr/>
        </p:nvSpPr>
        <p:spPr>
          <a:xfrm>
            <a:off x="4699338" y="2358527"/>
            <a:ext cx="3062700" cy="539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47"/>
          <p:cNvSpPr/>
          <p:nvPr/>
        </p:nvSpPr>
        <p:spPr>
          <a:xfrm>
            <a:off x="1381975" y="1458550"/>
            <a:ext cx="3062700" cy="73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47"/>
          <p:cNvSpPr/>
          <p:nvPr/>
        </p:nvSpPr>
        <p:spPr>
          <a:xfrm>
            <a:off x="1381963" y="2312102"/>
            <a:ext cx="3062700" cy="539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47"/>
          <p:cNvSpPr/>
          <p:nvPr/>
        </p:nvSpPr>
        <p:spPr>
          <a:xfrm>
            <a:off x="3040675" y="3120550"/>
            <a:ext cx="3062700" cy="73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8" name="Google Shape;2148;p47"/>
          <p:cNvGrpSpPr/>
          <p:nvPr/>
        </p:nvGrpSpPr>
        <p:grpSpPr>
          <a:xfrm>
            <a:off x="5942652" y="1337208"/>
            <a:ext cx="3201535" cy="3808729"/>
            <a:chOff x="5588175" y="1772375"/>
            <a:chExt cx="1282050" cy="1525200"/>
          </a:xfrm>
        </p:grpSpPr>
        <p:sp>
          <p:nvSpPr>
            <p:cNvPr id="2149" name="Google Shape;2149;p47"/>
            <p:cNvSpPr/>
            <p:nvPr/>
          </p:nvSpPr>
          <p:spPr>
            <a:xfrm>
              <a:off x="5588175" y="1772375"/>
              <a:ext cx="1282050" cy="1525200"/>
            </a:xfrm>
            <a:custGeom>
              <a:rect b="b" l="l" r="r" t="t"/>
              <a:pathLst>
                <a:path extrusionOk="0" h="61008" w="51282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47"/>
            <p:cNvSpPr/>
            <p:nvPr/>
          </p:nvSpPr>
          <p:spPr>
            <a:xfrm>
              <a:off x="5623000" y="1831900"/>
              <a:ext cx="1246625" cy="1465675"/>
            </a:xfrm>
            <a:custGeom>
              <a:rect b="b" l="l" r="r" t="t"/>
              <a:pathLst>
                <a:path extrusionOk="0" h="58627" w="49865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7"/>
            <p:cNvSpPr/>
            <p:nvPr/>
          </p:nvSpPr>
          <p:spPr>
            <a:xfrm>
              <a:off x="5662600" y="1892925"/>
              <a:ext cx="1207025" cy="1404350"/>
            </a:xfrm>
            <a:custGeom>
              <a:rect b="b" l="l" r="r" t="t"/>
              <a:pathLst>
                <a:path extrusionOk="0" h="56174" w="48281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7"/>
            <p:cNvSpPr/>
            <p:nvPr/>
          </p:nvSpPr>
          <p:spPr>
            <a:xfrm>
              <a:off x="5706350" y="1957800"/>
              <a:ext cx="1163275" cy="1339775"/>
            </a:xfrm>
            <a:custGeom>
              <a:rect b="b" l="l" r="r" t="t"/>
              <a:pathLst>
                <a:path extrusionOk="0" h="53591" w="46531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47"/>
            <p:cNvSpPr/>
            <p:nvPr/>
          </p:nvSpPr>
          <p:spPr>
            <a:xfrm>
              <a:off x="5756350" y="2024775"/>
              <a:ext cx="1113275" cy="1272500"/>
            </a:xfrm>
            <a:custGeom>
              <a:rect b="b" l="l" r="r" t="t"/>
              <a:pathLst>
                <a:path extrusionOk="0" h="50900" w="44531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7"/>
            <p:cNvSpPr/>
            <p:nvPr/>
          </p:nvSpPr>
          <p:spPr>
            <a:xfrm>
              <a:off x="5811125" y="2096825"/>
              <a:ext cx="1058500" cy="1200750"/>
            </a:xfrm>
            <a:custGeom>
              <a:rect b="b" l="l" r="r" t="t"/>
              <a:pathLst>
                <a:path extrusionOk="0" h="48030" w="4234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7"/>
            <p:cNvSpPr/>
            <p:nvPr/>
          </p:nvSpPr>
          <p:spPr>
            <a:xfrm>
              <a:off x="5872450" y="2175100"/>
              <a:ext cx="997475" cy="1121600"/>
            </a:xfrm>
            <a:custGeom>
              <a:rect b="b" l="l" r="r" t="t"/>
              <a:pathLst>
                <a:path extrusionOk="0" h="44864" w="39899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7"/>
            <p:cNvSpPr/>
            <p:nvPr/>
          </p:nvSpPr>
          <p:spPr>
            <a:xfrm>
              <a:off x="5941800" y="2266175"/>
              <a:ext cx="927825" cy="1031100"/>
            </a:xfrm>
            <a:custGeom>
              <a:rect b="b" l="l" r="r" t="t"/>
              <a:pathLst>
                <a:path extrusionOk="0" h="41244" w="37113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7"/>
            <p:cNvSpPr/>
            <p:nvPr/>
          </p:nvSpPr>
          <p:spPr>
            <a:xfrm>
              <a:off x="6020075" y="2380775"/>
              <a:ext cx="849550" cy="916500"/>
            </a:xfrm>
            <a:custGeom>
              <a:rect b="b" l="l" r="r" t="t"/>
              <a:pathLst>
                <a:path extrusionOk="0" h="36660" w="33982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7"/>
            <p:cNvSpPr/>
            <p:nvPr/>
          </p:nvSpPr>
          <p:spPr>
            <a:xfrm>
              <a:off x="6109075" y="2537650"/>
              <a:ext cx="760550" cy="759625"/>
            </a:xfrm>
            <a:custGeom>
              <a:rect b="b" l="l" r="r" t="t"/>
              <a:pathLst>
                <a:path extrusionOk="0" h="30385" w="30422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7"/>
            <p:cNvSpPr/>
            <p:nvPr/>
          </p:nvSpPr>
          <p:spPr>
            <a:xfrm>
              <a:off x="6206425" y="2686475"/>
              <a:ext cx="663200" cy="611100"/>
            </a:xfrm>
            <a:custGeom>
              <a:rect b="b" l="l" r="r" t="t"/>
              <a:pathLst>
                <a:path extrusionOk="0" h="24444" w="26528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7"/>
            <p:cNvSpPr/>
            <p:nvPr/>
          </p:nvSpPr>
          <p:spPr>
            <a:xfrm>
              <a:off x="6308800" y="2795125"/>
              <a:ext cx="560825" cy="502150"/>
            </a:xfrm>
            <a:custGeom>
              <a:rect b="b" l="l" r="r" t="t"/>
              <a:pathLst>
                <a:path extrusionOk="0" h="20086" w="22433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7"/>
            <p:cNvSpPr/>
            <p:nvPr/>
          </p:nvSpPr>
          <p:spPr>
            <a:xfrm>
              <a:off x="6408225" y="2881425"/>
              <a:ext cx="461100" cy="415850"/>
            </a:xfrm>
            <a:custGeom>
              <a:rect b="b" l="l" r="r" t="t"/>
              <a:pathLst>
                <a:path extrusionOk="0" h="16634" w="18444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7"/>
            <p:cNvSpPr/>
            <p:nvPr/>
          </p:nvSpPr>
          <p:spPr>
            <a:xfrm>
              <a:off x="6499600" y="2955850"/>
              <a:ext cx="370025" cy="341725"/>
            </a:xfrm>
            <a:custGeom>
              <a:rect b="b" l="l" r="r" t="t"/>
              <a:pathLst>
                <a:path extrusionOk="0" h="13669" w="14801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7"/>
            <p:cNvSpPr/>
            <p:nvPr/>
          </p:nvSpPr>
          <p:spPr>
            <a:xfrm>
              <a:off x="6581475" y="3021325"/>
              <a:ext cx="287850" cy="275950"/>
            </a:xfrm>
            <a:custGeom>
              <a:rect b="b" l="l" r="r" t="t"/>
              <a:pathLst>
                <a:path extrusionOk="0" h="11038" w="11514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7"/>
            <p:cNvSpPr/>
            <p:nvPr/>
          </p:nvSpPr>
          <p:spPr>
            <a:xfrm>
              <a:off x="6652900" y="3082050"/>
              <a:ext cx="216125" cy="215525"/>
            </a:xfrm>
            <a:custGeom>
              <a:rect b="b" l="l" r="r" t="t"/>
              <a:pathLst>
                <a:path extrusionOk="0" h="8621" w="8645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7"/>
            <p:cNvSpPr/>
            <p:nvPr/>
          </p:nvSpPr>
          <p:spPr>
            <a:xfrm>
              <a:off x="6716300" y="3138900"/>
              <a:ext cx="152725" cy="158375"/>
            </a:xfrm>
            <a:custGeom>
              <a:rect b="b" l="l" r="r" t="t"/>
              <a:pathLst>
                <a:path extrusionOk="0" h="6335" w="6109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7"/>
            <p:cNvSpPr/>
            <p:nvPr/>
          </p:nvSpPr>
          <p:spPr>
            <a:xfrm>
              <a:off x="6772850" y="3193975"/>
              <a:ext cx="95875" cy="103600"/>
            </a:xfrm>
            <a:custGeom>
              <a:rect b="b" l="l" r="r" t="t"/>
              <a:pathLst>
                <a:path extrusionOk="0" h="4144" w="3835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7"/>
            <p:cNvSpPr/>
            <p:nvPr/>
          </p:nvSpPr>
          <p:spPr>
            <a:xfrm>
              <a:off x="6823750" y="3246650"/>
              <a:ext cx="45575" cy="50925"/>
            </a:xfrm>
            <a:custGeom>
              <a:rect b="b" l="l" r="r" t="t"/>
              <a:pathLst>
                <a:path extrusionOk="0" h="2037" w="1823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7"/>
            <p:cNvSpPr/>
            <p:nvPr/>
          </p:nvSpPr>
          <p:spPr>
            <a:xfrm>
              <a:off x="6868700" y="32973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9" name="Google Shape;2169;p47"/>
          <p:cNvGrpSpPr/>
          <p:nvPr/>
        </p:nvGrpSpPr>
        <p:grpSpPr>
          <a:xfrm flipH="1">
            <a:off x="2" y="1337208"/>
            <a:ext cx="3201535" cy="3808729"/>
            <a:chOff x="5588175" y="1772375"/>
            <a:chExt cx="1282050" cy="1525200"/>
          </a:xfrm>
        </p:grpSpPr>
        <p:sp>
          <p:nvSpPr>
            <p:cNvPr id="2170" name="Google Shape;2170;p47"/>
            <p:cNvSpPr/>
            <p:nvPr/>
          </p:nvSpPr>
          <p:spPr>
            <a:xfrm>
              <a:off x="5588175" y="1772375"/>
              <a:ext cx="1282050" cy="1525200"/>
            </a:xfrm>
            <a:custGeom>
              <a:rect b="b" l="l" r="r" t="t"/>
              <a:pathLst>
                <a:path extrusionOk="0" h="61008" w="51282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7"/>
            <p:cNvSpPr/>
            <p:nvPr/>
          </p:nvSpPr>
          <p:spPr>
            <a:xfrm>
              <a:off x="5623000" y="1831900"/>
              <a:ext cx="1246625" cy="1465675"/>
            </a:xfrm>
            <a:custGeom>
              <a:rect b="b" l="l" r="r" t="t"/>
              <a:pathLst>
                <a:path extrusionOk="0" h="58627" w="49865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7"/>
            <p:cNvSpPr/>
            <p:nvPr/>
          </p:nvSpPr>
          <p:spPr>
            <a:xfrm>
              <a:off x="5662600" y="1892925"/>
              <a:ext cx="1207025" cy="1404350"/>
            </a:xfrm>
            <a:custGeom>
              <a:rect b="b" l="l" r="r" t="t"/>
              <a:pathLst>
                <a:path extrusionOk="0" h="56174" w="48281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7"/>
            <p:cNvSpPr/>
            <p:nvPr/>
          </p:nvSpPr>
          <p:spPr>
            <a:xfrm>
              <a:off x="5706350" y="1957800"/>
              <a:ext cx="1163275" cy="1339775"/>
            </a:xfrm>
            <a:custGeom>
              <a:rect b="b" l="l" r="r" t="t"/>
              <a:pathLst>
                <a:path extrusionOk="0" h="53591" w="46531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7"/>
            <p:cNvSpPr/>
            <p:nvPr/>
          </p:nvSpPr>
          <p:spPr>
            <a:xfrm>
              <a:off x="5756350" y="2024775"/>
              <a:ext cx="1113275" cy="1272500"/>
            </a:xfrm>
            <a:custGeom>
              <a:rect b="b" l="l" r="r" t="t"/>
              <a:pathLst>
                <a:path extrusionOk="0" h="50900" w="44531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7"/>
            <p:cNvSpPr/>
            <p:nvPr/>
          </p:nvSpPr>
          <p:spPr>
            <a:xfrm>
              <a:off x="5811125" y="2096825"/>
              <a:ext cx="1058500" cy="1200750"/>
            </a:xfrm>
            <a:custGeom>
              <a:rect b="b" l="l" r="r" t="t"/>
              <a:pathLst>
                <a:path extrusionOk="0" h="48030" w="4234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7"/>
            <p:cNvSpPr/>
            <p:nvPr/>
          </p:nvSpPr>
          <p:spPr>
            <a:xfrm>
              <a:off x="5872450" y="2175100"/>
              <a:ext cx="997475" cy="1121600"/>
            </a:xfrm>
            <a:custGeom>
              <a:rect b="b" l="l" r="r" t="t"/>
              <a:pathLst>
                <a:path extrusionOk="0" h="44864" w="39899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7"/>
            <p:cNvSpPr/>
            <p:nvPr/>
          </p:nvSpPr>
          <p:spPr>
            <a:xfrm>
              <a:off x="5941800" y="2266175"/>
              <a:ext cx="927825" cy="1031100"/>
            </a:xfrm>
            <a:custGeom>
              <a:rect b="b" l="l" r="r" t="t"/>
              <a:pathLst>
                <a:path extrusionOk="0" h="41244" w="37113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7"/>
            <p:cNvSpPr/>
            <p:nvPr/>
          </p:nvSpPr>
          <p:spPr>
            <a:xfrm>
              <a:off x="6020075" y="2380775"/>
              <a:ext cx="849550" cy="916500"/>
            </a:xfrm>
            <a:custGeom>
              <a:rect b="b" l="l" r="r" t="t"/>
              <a:pathLst>
                <a:path extrusionOk="0" h="36660" w="33982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7"/>
            <p:cNvSpPr/>
            <p:nvPr/>
          </p:nvSpPr>
          <p:spPr>
            <a:xfrm>
              <a:off x="6109075" y="2537650"/>
              <a:ext cx="760550" cy="759625"/>
            </a:xfrm>
            <a:custGeom>
              <a:rect b="b" l="l" r="r" t="t"/>
              <a:pathLst>
                <a:path extrusionOk="0" h="30385" w="30422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7"/>
            <p:cNvSpPr/>
            <p:nvPr/>
          </p:nvSpPr>
          <p:spPr>
            <a:xfrm>
              <a:off x="6206425" y="2686475"/>
              <a:ext cx="663200" cy="611100"/>
            </a:xfrm>
            <a:custGeom>
              <a:rect b="b" l="l" r="r" t="t"/>
              <a:pathLst>
                <a:path extrusionOk="0" h="24444" w="26528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7"/>
            <p:cNvSpPr/>
            <p:nvPr/>
          </p:nvSpPr>
          <p:spPr>
            <a:xfrm>
              <a:off x="6308800" y="2795125"/>
              <a:ext cx="560825" cy="502150"/>
            </a:xfrm>
            <a:custGeom>
              <a:rect b="b" l="l" r="r" t="t"/>
              <a:pathLst>
                <a:path extrusionOk="0" h="20086" w="22433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7"/>
            <p:cNvSpPr/>
            <p:nvPr/>
          </p:nvSpPr>
          <p:spPr>
            <a:xfrm>
              <a:off x="6408225" y="2881425"/>
              <a:ext cx="461100" cy="415850"/>
            </a:xfrm>
            <a:custGeom>
              <a:rect b="b" l="l" r="r" t="t"/>
              <a:pathLst>
                <a:path extrusionOk="0" h="16634" w="18444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7"/>
            <p:cNvSpPr/>
            <p:nvPr/>
          </p:nvSpPr>
          <p:spPr>
            <a:xfrm>
              <a:off x="6499600" y="2955850"/>
              <a:ext cx="370025" cy="341725"/>
            </a:xfrm>
            <a:custGeom>
              <a:rect b="b" l="l" r="r" t="t"/>
              <a:pathLst>
                <a:path extrusionOk="0" h="13669" w="14801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7"/>
            <p:cNvSpPr/>
            <p:nvPr/>
          </p:nvSpPr>
          <p:spPr>
            <a:xfrm>
              <a:off x="6581475" y="3021325"/>
              <a:ext cx="287850" cy="275950"/>
            </a:xfrm>
            <a:custGeom>
              <a:rect b="b" l="l" r="r" t="t"/>
              <a:pathLst>
                <a:path extrusionOk="0" h="11038" w="11514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7"/>
            <p:cNvSpPr/>
            <p:nvPr/>
          </p:nvSpPr>
          <p:spPr>
            <a:xfrm>
              <a:off x="6652900" y="3082050"/>
              <a:ext cx="216125" cy="215525"/>
            </a:xfrm>
            <a:custGeom>
              <a:rect b="b" l="l" r="r" t="t"/>
              <a:pathLst>
                <a:path extrusionOk="0" h="8621" w="8645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7"/>
            <p:cNvSpPr/>
            <p:nvPr/>
          </p:nvSpPr>
          <p:spPr>
            <a:xfrm>
              <a:off x="6716300" y="3138900"/>
              <a:ext cx="152725" cy="158375"/>
            </a:xfrm>
            <a:custGeom>
              <a:rect b="b" l="l" r="r" t="t"/>
              <a:pathLst>
                <a:path extrusionOk="0" h="6335" w="6109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7"/>
            <p:cNvSpPr/>
            <p:nvPr/>
          </p:nvSpPr>
          <p:spPr>
            <a:xfrm>
              <a:off x="6772850" y="3193975"/>
              <a:ext cx="95875" cy="103600"/>
            </a:xfrm>
            <a:custGeom>
              <a:rect b="b" l="l" r="r" t="t"/>
              <a:pathLst>
                <a:path extrusionOk="0" h="4144" w="3835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7"/>
            <p:cNvSpPr/>
            <p:nvPr/>
          </p:nvSpPr>
          <p:spPr>
            <a:xfrm>
              <a:off x="6823750" y="3246650"/>
              <a:ext cx="45575" cy="50925"/>
            </a:xfrm>
            <a:custGeom>
              <a:rect b="b" l="l" r="r" t="t"/>
              <a:pathLst>
                <a:path extrusionOk="0" h="2037" w="1823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7"/>
            <p:cNvSpPr/>
            <p:nvPr/>
          </p:nvSpPr>
          <p:spPr>
            <a:xfrm>
              <a:off x="6868700" y="32973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0" name="Google Shape;2190;p47"/>
          <p:cNvSpPr txBox="1"/>
          <p:nvPr>
            <p:ph hasCustomPrompt="1" type="title"/>
          </p:nvPr>
        </p:nvSpPr>
        <p:spPr>
          <a:xfrm>
            <a:off x="1381975" y="1529998"/>
            <a:ext cx="30627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91" name="Google Shape;2191;p47"/>
          <p:cNvSpPr txBox="1"/>
          <p:nvPr>
            <p:ph idx="1" type="subTitle"/>
          </p:nvPr>
        </p:nvSpPr>
        <p:spPr>
          <a:xfrm>
            <a:off x="1381963" y="2352888"/>
            <a:ext cx="30627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92" name="Google Shape;2192;p47"/>
          <p:cNvSpPr txBox="1"/>
          <p:nvPr>
            <p:ph hasCustomPrompt="1" idx="2" type="title"/>
          </p:nvPr>
        </p:nvSpPr>
        <p:spPr>
          <a:xfrm>
            <a:off x="4699350" y="1529998"/>
            <a:ext cx="30627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93" name="Google Shape;2193;p47"/>
          <p:cNvSpPr txBox="1"/>
          <p:nvPr>
            <p:ph idx="3" type="subTitle"/>
          </p:nvPr>
        </p:nvSpPr>
        <p:spPr>
          <a:xfrm>
            <a:off x="4699338" y="2388247"/>
            <a:ext cx="30627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94" name="Google Shape;2194;p47"/>
          <p:cNvSpPr txBox="1"/>
          <p:nvPr>
            <p:ph hasCustomPrompt="1" idx="4" type="title"/>
          </p:nvPr>
        </p:nvSpPr>
        <p:spPr>
          <a:xfrm>
            <a:off x="3040675" y="3175325"/>
            <a:ext cx="30627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95" name="Google Shape;2195;p47"/>
          <p:cNvSpPr txBox="1"/>
          <p:nvPr>
            <p:ph idx="5" type="subTitle"/>
          </p:nvPr>
        </p:nvSpPr>
        <p:spPr>
          <a:xfrm>
            <a:off x="3040675" y="4051950"/>
            <a:ext cx="30627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96" name="Google Shape;2196;p47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1"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48"/>
          <p:cNvSpPr/>
          <p:nvPr/>
        </p:nvSpPr>
        <p:spPr>
          <a:xfrm>
            <a:off x="4889838" y="1458550"/>
            <a:ext cx="3062700" cy="73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48"/>
          <p:cNvSpPr/>
          <p:nvPr/>
        </p:nvSpPr>
        <p:spPr>
          <a:xfrm>
            <a:off x="4889838" y="2358527"/>
            <a:ext cx="3062700" cy="539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48"/>
          <p:cNvSpPr/>
          <p:nvPr/>
        </p:nvSpPr>
        <p:spPr>
          <a:xfrm>
            <a:off x="1191463" y="1458550"/>
            <a:ext cx="3062700" cy="73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48"/>
          <p:cNvSpPr/>
          <p:nvPr/>
        </p:nvSpPr>
        <p:spPr>
          <a:xfrm>
            <a:off x="1191463" y="2312102"/>
            <a:ext cx="3062700" cy="539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48"/>
          <p:cNvSpPr txBox="1"/>
          <p:nvPr>
            <p:ph hasCustomPrompt="1" type="title"/>
          </p:nvPr>
        </p:nvSpPr>
        <p:spPr>
          <a:xfrm>
            <a:off x="1191463" y="1529998"/>
            <a:ext cx="30627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03" name="Google Shape;2203;p48"/>
          <p:cNvSpPr txBox="1"/>
          <p:nvPr>
            <p:ph idx="1" type="subTitle"/>
          </p:nvPr>
        </p:nvSpPr>
        <p:spPr>
          <a:xfrm>
            <a:off x="1191463" y="2352888"/>
            <a:ext cx="30627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04" name="Google Shape;2204;p48"/>
          <p:cNvSpPr txBox="1"/>
          <p:nvPr>
            <p:ph hasCustomPrompt="1" idx="2" type="title"/>
          </p:nvPr>
        </p:nvSpPr>
        <p:spPr>
          <a:xfrm>
            <a:off x="4889838" y="1529998"/>
            <a:ext cx="30627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05" name="Google Shape;2205;p48"/>
          <p:cNvSpPr txBox="1"/>
          <p:nvPr>
            <p:ph idx="3" type="subTitle"/>
          </p:nvPr>
        </p:nvSpPr>
        <p:spPr>
          <a:xfrm>
            <a:off x="4889838" y="2388247"/>
            <a:ext cx="30627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06" name="Google Shape;2206;p48"/>
          <p:cNvSpPr txBox="1"/>
          <p:nvPr>
            <p:ph idx="4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207" name="Google Shape;2207;p48"/>
          <p:cNvGrpSpPr/>
          <p:nvPr/>
        </p:nvGrpSpPr>
        <p:grpSpPr>
          <a:xfrm rot="5400000">
            <a:off x="-12101" y="3135153"/>
            <a:ext cx="2020446" cy="1996256"/>
            <a:chOff x="3884100" y="2447750"/>
            <a:chExt cx="843575" cy="833475"/>
          </a:xfrm>
        </p:grpSpPr>
        <p:sp>
          <p:nvSpPr>
            <p:cNvPr id="2208" name="Google Shape;2208;p48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8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8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8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8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8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8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8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8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8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8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8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8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8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8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8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48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48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8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8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8" name="Google Shape;2228;p48"/>
          <p:cNvSpPr/>
          <p:nvPr/>
        </p:nvSpPr>
        <p:spPr>
          <a:xfrm>
            <a:off x="4889838" y="3061100"/>
            <a:ext cx="3062700" cy="73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48"/>
          <p:cNvSpPr/>
          <p:nvPr/>
        </p:nvSpPr>
        <p:spPr>
          <a:xfrm>
            <a:off x="4889838" y="3961077"/>
            <a:ext cx="3062700" cy="539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48"/>
          <p:cNvSpPr/>
          <p:nvPr/>
        </p:nvSpPr>
        <p:spPr>
          <a:xfrm>
            <a:off x="1191463" y="3061100"/>
            <a:ext cx="3062700" cy="73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48"/>
          <p:cNvSpPr/>
          <p:nvPr/>
        </p:nvSpPr>
        <p:spPr>
          <a:xfrm>
            <a:off x="1191463" y="3914652"/>
            <a:ext cx="3062700" cy="539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48"/>
          <p:cNvSpPr txBox="1"/>
          <p:nvPr>
            <p:ph hasCustomPrompt="1" idx="5" type="title"/>
          </p:nvPr>
        </p:nvSpPr>
        <p:spPr>
          <a:xfrm>
            <a:off x="1191463" y="3132548"/>
            <a:ext cx="30627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33" name="Google Shape;2233;p48"/>
          <p:cNvSpPr txBox="1"/>
          <p:nvPr>
            <p:ph idx="6" type="subTitle"/>
          </p:nvPr>
        </p:nvSpPr>
        <p:spPr>
          <a:xfrm>
            <a:off x="1191463" y="3955438"/>
            <a:ext cx="30627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34" name="Google Shape;2234;p48"/>
          <p:cNvSpPr txBox="1"/>
          <p:nvPr>
            <p:ph hasCustomPrompt="1" idx="7" type="title"/>
          </p:nvPr>
        </p:nvSpPr>
        <p:spPr>
          <a:xfrm>
            <a:off x="4889838" y="3132548"/>
            <a:ext cx="30627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35" name="Google Shape;2235;p48"/>
          <p:cNvSpPr txBox="1"/>
          <p:nvPr>
            <p:ph idx="8" type="subTitle"/>
          </p:nvPr>
        </p:nvSpPr>
        <p:spPr>
          <a:xfrm>
            <a:off x="4889838" y="3990797"/>
            <a:ext cx="30627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49"/>
          <p:cNvSpPr/>
          <p:nvPr/>
        </p:nvSpPr>
        <p:spPr>
          <a:xfrm>
            <a:off x="1921425" y="1304350"/>
            <a:ext cx="5301000" cy="2826300"/>
          </a:xfrm>
          <a:prstGeom prst="roundRect">
            <a:avLst>
              <a:gd fmla="val 6183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49"/>
          <p:cNvSpPr/>
          <p:nvPr/>
        </p:nvSpPr>
        <p:spPr>
          <a:xfrm>
            <a:off x="1921425" y="4249650"/>
            <a:ext cx="5301000" cy="527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9" name="Google Shape;2239;p49"/>
          <p:cNvGrpSpPr/>
          <p:nvPr/>
        </p:nvGrpSpPr>
        <p:grpSpPr>
          <a:xfrm>
            <a:off x="7202889" y="-21"/>
            <a:ext cx="1941158" cy="5143486"/>
            <a:chOff x="2771175" y="2473050"/>
            <a:chExt cx="613475" cy="1625525"/>
          </a:xfrm>
        </p:grpSpPr>
        <p:sp>
          <p:nvSpPr>
            <p:cNvPr id="2240" name="Google Shape;2240;p49"/>
            <p:cNvSpPr/>
            <p:nvPr/>
          </p:nvSpPr>
          <p:spPr>
            <a:xfrm>
              <a:off x="2771175" y="2473050"/>
              <a:ext cx="613200" cy="1625525"/>
            </a:xfrm>
            <a:custGeom>
              <a:rect b="b" l="l" r="r" t="t"/>
              <a:pathLst>
                <a:path extrusionOk="0" h="65021" w="24528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9"/>
            <p:cNvSpPr/>
            <p:nvPr/>
          </p:nvSpPr>
          <p:spPr>
            <a:xfrm>
              <a:off x="2811350" y="2473650"/>
              <a:ext cx="573025" cy="1468650"/>
            </a:xfrm>
            <a:custGeom>
              <a:rect b="b" l="l" r="r" t="t"/>
              <a:pathLst>
                <a:path extrusionOk="0" h="58746" w="22921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9"/>
            <p:cNvSpPr/>
            <p:nvPr/>
          </p:nvSpPr>
          <p:spPr>
            <a:xfrm>
              <a:off x="2851825" y="2473650"/>
              <a:ext cx="532550" cy="1401375"/>
            </a:xfrm>
            <a:custGeom>
              <a:rect b="b" l="l" r="r" t="t"/>
              <a:pathLst>
                <a:path extrusionOk="0" h="56055" w="21302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9"/>
            <p:cNvSpPr/>
            <p:nvPr/>
          </p:nvSpPr>
          <p:spPr>
            <a:xfrm>
              <a:off x="2892600" y="2473650"/>
              <a:ext cx="492050" cy="1352575"/>
            </a:xfrm>
            <a:custGeom>
              <a:rect b="b" l="l" r="r" t="t"/>
              <a:pathLst>
                <a:path extrusionOk="0" h="54103" w="19682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9"/>
            <p:cNvSpPr/>
            <p:nvPr/>
          </p:nvSpPr>
          <p:spPr>
            <a:xfrm>
              <a:off x="2932800" y="2473050"/>
              <a:ext cx="451575" cy="1312975"/>
            </a:xfrm>
            <a:custGeom>
              <a:rect b="b" l="l" r="r" t="t"/>
              <a:pathLst>
                <a:path extrusionOk="0" h="52519" w="18063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9"/>
            <p:cNvSpPr/>
            <p:nvPr/>
          </p:nvSpPr>
          <p:spPr>
            <a:xfrm>
              <a:off x="2973275" y="2473350"/>
              <a:ext cx="411100" cy="1277275"/>
            </a:xfrm>
            <a:custGeom>
              <a:rect b="b" l="l" r="r" t="t"/>
              <a:pathLst>
                <a:path extrusionOk="0" h="51091" w="16444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9"/>
            <p:cNvSpPr/>
            <p:nvPr/>
          </p:nvSpPr>
          <p:spPr>
            <a:xfrm>
              <a:off x="3013750" y="2473350"/>
              <a:ext cx="370900" cy="1244525"/>
            </a:xfrm>
            <a:custGeom>
              <a:rect b="b" l="l" r="r" t="t"/>
              <a:pathLst>
                <a:path extrusionOk="0" h="49781" w="14836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9"/>
            <p:cNvSpPr/>
            <p:nvPr/>
          </p:nvSpPr>
          <p:spPr>
            <a:xfrm>
              <a:off x="3053950" y="2473350"/>
              <a:ext cx="330700" cy="1212675"/>
            </a:xfrm>
            <a:custGeom>
              <a:rect b="b" l="l" r="r" t="t"/>
              <a:pathLst>
                <a:path extrusionOk="0" h="48507" w="13228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49"/>
            <p:cNvSpPr/>
            <p:nvPr/>
          </p:nvSpPr>
          <p:spPr>
            <a:xfrm>
              <a:off x="3094425" y="2473050"/>
              <a:ext cx="290225" cy="1179925"/>
            </a:xfrm>
            <a:custGeom>
              <a:rect b="b" l="l" r="r" t="t"/>
              <a:pathLst>
                <a:path extrusionOk="0" h="47197" w="11609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9"/>
            <p:cNvSpPr/>
            <p:nvPr/>
          </p:nvSpPr>
          <p:spPr>
            <a:xfrm>
              <a:off x="3135200" y="2473350"/>
              <a:ext cx="249450" cy="1144500"/>
            </a:xfrm>
            <a:custGeom>
              <a:rect b="b" l="l" r="r" t="t"/>
              <a:pathLst>
                <a:path extrusionOk="0" h="45780" w="9978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9"/>
            <p:cNvSpPr/>
            <p:nvPr/>
          </p:nvSpPr>
          <p:spPr>
            <a:xfrm>
              <a:off x="3175375" y="2473350"/>
              <a:ext cx="209275" cy="1104625"/>
            </a:xfrm>
            <a:custGeom>
              <a:rect b="b" l="l" r="r" t="t"/>
              <a:pathLst>
                <a:path extrusionOk="0" h="44185" w="8371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49"/>
            <p:cNvSpPr/>
            <p:nvPr/>
          </p:nvSpPr>
          <p:spPr>
            <a:xfrm>
              <a:off x="3215875" y="2473350"/>
              <a:ext cx="168775" cy="1056700"/>
            </a:xfrm>
            <a:custGeom>
              <a:rect b="b" l="l" r="r" t="t"/>
              <a:pathLst>
                <a:path extrusionOk="0" h="42268" w="6751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49"/>
            <p:cNvSpPr/>
            <p:nvPr/>
          </p:nvSpPr>
          <p:spPr>
            <a:xfrm>
              <a:off x="3256050" y="2498050"/>
              <a:ext cx="128325" cy="971875"/>
            </a:xfrm>
            <a:custGeom>
              <a:rect b="b" l="l" r="r" t="t"/>
              <a:pathLst>
                <a:path extrusionOk="0" h="38875" w="5133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49"/>
            <p:cNvSpPr/>
            <p:nvPr/>
          </p:nvSpPr>
          <p:spPr>
            <a:xfrm>
              <a:off x="3296525" y="2591225"/>
              <a:ext cx="88125" cy="800725"/>
            </a:xfrm>
            <a:custGeom>
              <a:rect b="b" l="l" r="r" t="t"/>
              <a:pathLst>
                <a:path extrusionOk="0" h="32029" w="3525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9"/>
            <p:cNvSpPr/>
            <p:nvPr/>
          </p:nvSpPr>
          <p:spPr>
            <a:xfrm>
              <a:off x="3339700" y="2726350"/>
              <a:ext cx="44675" cy="553075"/>
            </a:xfrm>
            <a:custGeom>
              <a:rect b="b" l="l" r="r" t="t"/>
              <a:pathLst>
                <a:path extrusionOk="0" h="22123" w="1787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5" name="Google Shape;2255;p49"/>
          <p:cNvGrpSpPr/>
          <p:nvPr/>
        </p:nvGrpSpPr>
        <p:grpSpPr>
          <a:xfrm flipH="1">
            <a:off x="-61" y="-21"/>
            <a:ext cx="1941158" cy="5143486"/>
            <a:chOff x="2771175" y="2473050"/>
            <a:chExt cx="613475" cy="1625525"/>
          </a:xfrm>
        </p:grpSpPr>
        <p:sp>
          <p:nvSpPr>
            <p:cNvPr id="2256" name="Google Shape;2256;p49"/>
            <p:cNvSpPr/>
            <p:nvPr/>
          </p:nvSpPr>
          <p:spPr>
            <a:xfrm>
              <a:off x="2771175" y="2473050"/>
              <a:ext cx="613200" cy="1625525"/>
            </a:xfrm>
            <a:custGeom>
              <a:rect b="b" l="l" r="r" t="t"/>
              <a:pathLst>
                <a:path extrusionOk="0" h="65021" w="24528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9"/>
            <p:cNvSpPr/>
            <p:nvPr/>
          </p:nvSpPr>
          <p:spPr>
            <a:xfrm>
              <a:off x="2811350" y="2473650"/>
              <a:ext cx="573025" cy="1468650"/>
            </a:xfrm>
            <a:custGeom>
              <a:rect b="b" l="l" r="r" t="t"/>
              <a:pathLst>
                <a:path extrusionOk="0" h="58746" w="22921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9"/>
            <p:cNvSpPr/>
            <p:nvPr/>
          </p:nvSpPr>
          <p:spPr>
            <a:xfrm>
              <a:off x="2851825" y="2473650"/>
              <a:ext cx="532550" cy="1401375"/>
            </a:xfrm>
            <a:custGeom>
              <a:rect b="b" l="l" r="r" t="t"/>
              <a:pathLst>
                <a:path extrusionOk="0" h="56055" w="21302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9"/>
            <p:cNvSpPr/>
            <p:nvPr/>
          </p:nvSpPr>
          <p:spPr>
            <a:xfrm>
              <a:off x="2892600" y="2473650"/>
              <a:ext cx="492050" cy="1352575"/>
            </a:xfrm>
            <a:custGeom>
              <a:rect b="b" l="l" r="r" t="t"/>
              <a:pathLst>
                <a:path extrusionOk="0" h="54103" w="19682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9"/>
            <p:cNvSpPr/>
            <p:nvPr/>
          </p:nvSpPr>
          <p:spPr>
            <a:xfrm>
              <a:off x="2932800" y="2473050"/>
              <a:ext cx="451575" cy="1312975"/>
            </a:xfrm>
            <a:custGeom>
              <a:rect b="b" l="l" r="r" t="t"/>
              <a:pathLst>
                <a:path extrusionOk="0" h="52519" w="18063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9"/>
            <p:cNvSpPr/>
            <p:nvPr/>
          </p:nvSpPr>
          <p:spPr>
            <a:xfrm>
              <a:off x="2973275" y="2473350"/>
              <a:ext cx="411100" cy="1277275"/>
            </a:xfrm>
            <a:custGeom>
              <a:rect b="b" l="l" r="r" t="t"/>
              <a:pathLst>
                <a:path extrusionOk="0" h="51091" w="16444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49"/>
            <p:cNvSpPr/>
            <p:nvPr/>
          </p:nvSpPr>
          <p:spPr>
            <a:xfrm>
              <a:off x="3013750" y="2473350"/>
              <a:ext cx="370900" cy="1244525"/>
            </a:xfrm>
            <a:custGeom>
              <a:rect b="b" l="l" r="r" t="t"/>
              <a:pathLst>
                <a:path extrusionOk="0" h="49781" w="14836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9"/>
            <p:cNvSpPr/>
            <p:nvPr/>
          </p:nvSpPr>
          <p:spPr>
            <a:xfrm>
              <a:off x="3053950" y="2473350"/>
              <a:ext cx="330700" cy="1212675"/>
            </a:xfrm>
            <a:custGeom>
              <a:rect b="b" l="l" r="r" t="t"/>
              <a:pathLst>
                <a:path extrusionOk="0" h="48507" w="13228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9"/>
            <p:cNvSpPr/>
            <p:nvPr/>
          </p:nvSpPr>
          <p:spPr>
            <a:xfrm>
              <a:off x="3094425" y="2473050"/>
              <a:ext cx="290225" cy="1179925"/>
            </a:xfrm>
            <a:custGeom>
              <a:rect b="b" l="l" r="r" t="t"/>
              <a:pathLst>
                <a:path extrusionOk="0" h="47197" w="11609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9"/>
            <p:cNvSpPr/>
            <p:nvPr/>
          </p:nvSpPr>
          <p:spPr>
            <a:xfrm>
              <a:off x="3135200" y="2473350"/>
              <a:ext cx="249450" cy="1144500"/>
            </a:xfrm>
            <a:custGeom>
              <a:rect b="b" l="l" r="r" t="t"/>
              <a:pathLst>
                <a:path extrusionOk="0" h="45780" w="9978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9"/>
            <p:cNvSpPr/>
            <p:nvPr/>
          </p:nvSpPr>
          <p:spPr>
            <a:xfrm>
              <a:off x="3175375" y="2473350"/>
              <a:ext cx="209275" cy="1104625"/>
            </a:xfrm>
            <a:custGeom>
              <a:rect b="b" l="l" r="r" t="t"/>
              <a:pathLst>
                <a:path extrusionOk="0" h="44185" w="8371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9"/>
            <p:cNvSpPr/>
            <p:nvPr/>
          </p:nvSpPr>
          <p:spPr>
            <a:xfrm>
              <a:off x="3215875" y="2473350"/>
              <a:ext cx="168775" cy="1056700"/>
            </a:xfrm>
            <a:custGeom>
              <a:rect b="b" l="l" r="r" t="t"/>
              <a:pathLst>
                <a:path extrusionOk="0" h="42268" w="6751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9"/>
            <p:cNvSpPr/>
            <p:nvPr/>
          </p:nvSpPr>
          <p:spPr>
            <a:xfrm>
              <a:off x="3256050" y="2498050"/>
              <a:ext cx="128325" cy="971875"/>
            </a:xfrm>
            <a:custGeom>
              <a:rect b="b" l="l" r="r" t="t"/>
              <a:pathLst>
                <a:path extrusionOk="0" h="38875" w="5133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9"/>
            <p:cNvSpPr/>
            <p:nvPr/>
          </p:nvSpPr>
          <p:spPr>
            <a:xfrm>
              <a:off x="3296525" y="2591225"/>
              <a:ext cx="88125" cy="800725"/>
            </a:xfrm>
            <a:custGeom>
              <a:rect b="b" l="l" r="r" t="t"/>
              <a:pathLst>
                <a:path extrusionOk="0" h="32029" w="3525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9"/>
            <p:cNvSpPr/>
            <p:nvPr/>
          </p:nvSpPr>
          <p:spPr>
            <a:xfrm>
              <a:off x="3339700" y="2726350"/>
              <a:ext cx="44675" cy="553075"/>
            </a:xfrm>
            <a:custGeom>
              <a:rect b="b" l="l" r="r" t="t"/>
              <a:pathLst>
                <a:path extrusionOk="0" h="22123" w="1787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1" name="Google Shape;2271;p49"/>
          <p:cNvSpPr txBox="1"/>
          <p:nvPr>
            <p:ph idx="1" type="subTitle"/>
          </p:nvPr>
        </p:nvSpPr>
        <p:spPr>
          <a:xfrm>
            <a:off x="2854650" y="1365025"/>
            <a:ext cx="3434700" cy="14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72" name="Google Shape;2272;p49"/>
          <p:cNvSpPr txBox="1"/>
          <p:nvPr>
            <p:ph type="title"/>
          </p:nvPr>
        </p:nvSpPr>
        <p:spPr>
          <a:xfrm>
            <a:off x="720000" y="445025"/>
            <a:ext cx="7704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273" name="Google Shape;2273;p49"/>
          <p:cNvSpPr txBox="1"/>
          <p:nvPr/>
        </p:nvSpPr>
        <p:spPr>
          <a:xfrm>
            <a:off x="2212650" y="3415763"/>
            <a:ext cx="47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5" name="Google Shape;2275;p50"/>
          <p:cNvGrpSpPr/>
          <p:nvPr/>
        </p:nvGrpSpPr>
        <p:grpSpPr>
          <a:xfrm flipH="1">
            <a:off x="-11397" y="3441608"/>
            <a:ext cx="2140568" cy="1701902"/>
            <a:chOff x="5005075" y="2239400"/>
            <a:chExt cx="749525" cy="595925"/>
          </a:xfrm>
        </p:grpSpPr>
        <p:sp>
          <p:nvSpPr>
            <p:cNvPr id="2276" name="Google Shape;2276;p50"/>
            <p:cNvSpPr/>
            <p:nvPr/>
          </p:nvSpPr>
          <p:spPr>
            <a:xfrm>
              <a:off x="5005075" y="2239400"/>
              <a:ext cx="748925" cy="595925"/>
            </a:xfrm>
            <a:custGeom>
              <a:rect b="b" l="l" r="r" t="t"/>
              <a:pathLst>
                <a:path extrusionOk="0" h="23837" w="29957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0"/>
            <p:cNvSpPr/>
            <p:nvPr/>
          </p:nvSpPr>
          <p:spPr>
            <a:xfrm>
              <a:off x="5043775" y="2286125"/>
              <a:ext cx="710825" cy="549200"/>
            </a:xfrm>
            <a:custGeom>
              <a:rect b="b" l="l" r="r" t="t"/>
              <a:pathLst>
                <a:path extrusionOk="0" h="21968" w="28433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0"/>
            <p:cNvSpPr/>
            <p:nvPr/>
          </p:nvSpPr>
          <p:spPr>
            <a:xfrm>
              <a:off x="5082175" y="2323325"/>
              <a:ext cx="671525" cy="512000"/>
            </a:xfrm>
            <a:custGeom>
              <a:rect b="b" l="l" r="r" t="t"/>
              <a:pathLst>
                <a:path extrusionOk="0" h="20480" w="26861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0"/>
            <p:cNvSpPr/>
            <p:nvPr/>
          </p:nvSpPr>
          <p:spPr>
            <a:xfrm>
              <a:off x="5121175" y="2355475"/>
              <a:ext cx="632825" cy="479850"/>
            </a:xfrm>
            <a:custGeom>
              <a:rect b="b" l="l" r="r" t="t"/>
              <a:pathLst>
                <a:path extrusionOk="0" h="19194" w="25313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0"/>
            <p:cNvSpPr/>
            <p:nvPr/>
          </p:nvSpPr>
          <p:spPr>
            <a:xfrm>
              <a:off x="5160150" y="2382575"/>
              <a:ext cx="594150" cy="452750"/>
            </a:xfrm>
            <a:custGeom>
              <a:rect b="b" l="l" r="r" t="t"/>
              <a:pathLst>
                <a:path extrusionOk="0" h="18110" w="23766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0"/>
            <p:cNvSpPr/>
            <p:nvPr/>
          </p:nvSpPr>
          <p:spPr>
            <a:xfrm>
              <a:off x="5198850" y="2407575"/>
              <a:ext cx="555150" cy="427750"/>
            </a:xfrm>
            <a:custGeom>
              <a:rect b="b" l="l" r="r" t="t"/>
              <a:pathLst>
                <a:path extrusionOk="0" h="17110" w="22206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0"/>
            <p:cNvSpPr/>
            <p:nvPr/>
          </p:nvSpPr>
          <p:spPr>
            <a:xfrm>
              <a:off x="5238450" y="2429900"/>
              <a:ext cx="515550" cy="405425"/>
            </a:xfrm>
            <a:custGeom>
              <a:rect b="b" l="l" r="r" t="t"/>
              <a:pathLst>
                <a:path extrusionOk="0" h="16217" w="20622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0"/>
            <p:cNvSpPr/>
            <p:nvPr/>
          </p:nvSpPr>
          <p:spPr>
            <a:xfrm>
              <a:off x="5277425" y="2451025"/>
              <a:ext cx="476575" cy="384300"/>
            </a:xfrm>
            <a:custGeom>
              <a:rect b="b" l="l" r="r" t="t"/>
              <a:pathLst>
                <a:path extrusionOk="0" h="15372" w="19063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0"/>
            <p:cNvSpPr/>
            <p:nvPr/>
          </p:nvSpPr>
          <p:spPr>
            <a:xfrm>
              <a:off x="5317325" y="2471850"/>
              <a:ext cx="436675" cy="363175"/>
            </a:xfrm>
            <a:custGeom>
              <a:rect b="b" l="l" r="r" t="t"/>
              <a:pathLst>
                <a:path extrusionOk="0" h="14527" w="17467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0"/>
            <p:cNvSpPr/>
            <p:nvPr/>
          </p:nvSpPr>
          <p:spPr>
            <a:xfrm>
              <a:off x="5356600" y="2493000"/>
              <a:ext cx="397400" cy="342025"/>
            </a:xfrm>
            <a:custGeom>
              <a:rect b="b" l="l" r="r" t="t"/>
              <a:pathLst>
                <a:path extrusionOk="0" h="13681" w="15896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0"/>
            <p:cNvSpPr/>
            <p:nvPr/>
          </p:nvSpPr>
          <p:spPr>
            <a:xfrm>
              <a:off x="5396500" y="2514725"/>
              <a:ext cx="357200" cy="320300"/>
            </a:xfrm>
            <a:custGeom>
              <a:rect b="b" l="l" r="r" t="t"/>
              <a:pathLst>
                <a:path extrusionOk="0" h="12812" w="14288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0"/>
            <p:cNvSpPr/>
            <p:nvPr/>
          </p:nvSpPr>
          <p:spPr>
            <a:xfrm>
              <a:off x="5436675" y="2538250"/>
              <a:ext cx="317025" cy="296775"/>
            </a:xfrm>
            <a:custGeom>
              <a:rect b="b" l="l" r="r" t="t"/>
              <a:pathLst>
                <a:path extrusionOk="0" h="11871" w="12681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0"/>
            <p:cNvSpPr/>
            <p:nvPr/>
          </p:nvSpPr>
          <p:spPr>
            <a:xfrm>
              <a:off x="5476875" y="2563850"/>
              <a:ext cx="276825" cy="271175"/>
            </a:xfrm>
            <a:custGeom>
              <a:rect b="b" l="l" r="r" t="t"/>
              <a:pathLst>
                <a:path extrusionOk="0" h="10847" w="11073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0"/>
            <p:cNvSpPr/>
            <p:nvPr/>
          </p:nvSpPr>
          <p:spPr>
            <a:xfrm>
              <a:off x="5517350" y="2592425"/>
              <a:ext cx="236650" cy="242900"/>
            </a:xfrm>
            <a:custGeom>
              <a:rect b="b" l="l" r="r" t="t"/>
              <a:pathLst>
                <a:path extrusionOk="0" h="9716" w="9466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0" name="Google Shape;2290;p50"/>
          <p:cNvGrpSpPr/>
          <p:nvPr/>
        </p:nvGrpSpPr>
        <p:grpSpPr>
          <a:xfrm rot="-5400000">
            <a:off x="6764145" y="14501"/>
            <a:ext cx="2394066" cy="2365402"/>
            <a:chOff x="3884100" y="2447750"/>
            <a:chExt cx="843575" cy="833475"/>
          </a:xfrm>
        </p:grpSpPr>
        <p:sp>
          <p:nvSpPr>
            <p:cNvPr id="2291" name="Google Shape;2291;p50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0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0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0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0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0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0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0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0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0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0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0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0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0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0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0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0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0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0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0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1" name="Google Shape;2311;p50"/>
          <p:cNvGrpSpPr/>
          <p:nvPr/>
        </p:nvGrpSpPr>
        <p:grpSpPr>
          <a:xfrm flipH="1" rot="5400000">
            <a:off x="-14205" y="14501"/>
            <a:ext cx="2394066" cy="2365402"/>
            <a:chOff x="3884100" y="2447750"/>
            <a:chExt cx="843575" cy="833475"/>
          </a:xfrm>
        </p:grpSpPr>
        <p:sp>
          <p:nvSpPr>
            <p:cNvPr id="2312" name="Google Shape;2312;p50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0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0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0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0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0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0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0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0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0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0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0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0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0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0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0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0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0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0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0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2" name="Google Shape;2332;p50"/>
          <p:cNvGrpSpPr/>
          <p:nvPr/>
        </p:nvGrpSpPr>
        <p:grpSpPr>
          <a:xfrm>
            <a:off x="7014828" y="3441608"/>
            <a:ext cx="2140568" cy="1701902"/>
            <a:chOff x="5005075" y="2239400"/>
            <a:chExt cx="749525" cy="595925"/>
          </a:xfrm>
        </p:grpSpPr>
        <p:sp>
          <p:nvSpPr>
            <p:cNvPr id="2333" name="Google Shape;2333;p50"/>
            <p:cNvSpPr/>
            <p:nvPr/>
          </p:nvSpPr>
          <p:spPr>
            <a:xfrm>
              <a:off x="5005075" y="2239400"/>
              <a:ext cx="748925" cy="595925"/>
            </a:xfrm>
            <a:custGeom>
              <a:rect b="b" l="l" r="r" t="t"/>
              <a:pathLst>
                <a:path extrusionOk="0" h="23837" w="29957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0"/>
            <p:cNvSpPr/>
            <p:nvPr/>
          </p:nvSpPr>
          <p:spPr>
            <a:xfrm>
              <a:off x="5043775" y="2286125"/>
              <a:ext cx="710825" cy="549200"/>
            </a:xfrm>
            <a:custGeom>
              <a:rect b="b" l="l" r="r" t="t"/>
              <a:pathLst>
                <a:path extrusionOk="0" h="21968" w="28433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0"/>
            <p:cNvSpPr/>
            <p:nvPr/>
          </p:nvSpPr>
          <p:spPr>
            <a:xfrm>
              <a:off x="5082175" y="2323325"/>
              <a:ext cx="671525" cy="512000"/>
            </a:xfrm>
            <a:custGeom>
              <a:rect b="b" l="l" r="r" t="t"/>
              <a:pathLst>
                <a:path extrusionOk="0" h="20480" w="26861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0"/>
            <p:cNvSpPr/>
            <p:nvPr/>
          </p:nvSpPr>
          <p:spPr>
            <a:xfrm>
              <a:off x="5121175" y="2355475"/>
              <a:ext cx="632825" cy="479850"/>
            </a:xfrm>
            <a:custGeom>
              <a:rect b="b" l="l" r="r" t="t"/>
              <a:pathLst>
                <a:path extrusionOk="0" h="19194" w="25313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0"/>
            <p:cNvSpPr/>
            <p:nvPr/>
          </p:nvSpPr>
          <p:spPr>
            <a:xfrm>
              <a:off x="5160150" y="2382575"/>
              <a:ext cx="594150" cy="452750"/>
            </a:xfrm>
            <a:custGeom>
              <a:rect b="b" l="l" r="r" t="t"/>
              <a:pathLst>
                <a:path extrusionOk="0" h="18110" w="23766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0"/>
            <p:cNvSpPr/>
            <p:nvPr/>
          </p:nvSpPr>
          <p:spPr>
            <a:xfrm>
              <a:off x="5198850" y="2407575"/>
              <a:ext cx="555150" cy="427750"/>
            </a:xfrm>
            <a:custGeom>
              <a:rect b="b" l="l" r="r" t="t"/>
              <a:pathLst>
                <a:path extrusionOk="0" h="17110" w="22206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0"/>
            <p:cNvSpPr/>
            <p:nvPr/>
          </p:nvSpPr>
          <p:spPr>
            <a:xfrm>
              <a:off x="5238450" y="2429900"/>
              <a:ext cx="515550" cy="405425"/>
            </a:xfrm>
            <a:custGeom>
              <a:rect b="b" l="l" r="r" t="t"/>
              <a:pathLst>
                <a:path extrusionOk="0" h="16217" w="20622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0"/>
            <p:cNvSpPr/>
            <p:nvPr/>
          </p:nvSpPr>
          <p:spPr>
            <a:xfrm>
              <a:off x="5277425" y="2451025"/>
              <a:ext cx="476575" cy="384300"/>
            </a:xfrm>
            <a:custGeom>
              <a:rect b="b" l="l" r="r" t="t"/>
              <a:pathLst>
                <a:path extrusionOk="0" h="15372" w="19063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0"/>
            <p:cNvSpPr/>
            <p:nvPr/>
          </p:nvSpPr>
          <p:spPr>
            <a:xfrm>
              <a:off x="5317325" y="2471850"/>
              <a:ext cx="436675" cy="363175"/>
            </a:xfrm>
            <a:custGeom>
              <a:rect b="b" l="l" r="r" t="t"/>
              <a:pathLst>
                <a:path extrusionOk="0" h="14527" w="17467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0"/>
            <p:cNvSpPr/>
            <p:nvPr/>
          </p:nvSpPr>
          <p:spPr>
            <a:xfrm>
              <a:off x="5356600" y="2493000"/>
              <a:ext cx="397400" cy="342025"/>
            </a:xfrm>
            <a:custGeom>
              <a:rect b="b" l="l" r="r" t="t"/>
              <a:pathLst>
                <a:path extrusionOk="0" h="13681" w="15896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0"/>
            <p:cNvSpPr/>
            <p:nvPr/>
          </p:nvSpPr>
          <p:spPr>
            <a:xfrm>
              <a:off x="5396500" y="2514725"/>
              <a:ext cx="357200" cy="320300"/>
            </a:xfrm>
            <a:custGeom>
              <a:rect b="b" l="l" r="r" t="t"/>
              <a:pathLst>
                <a:path extrusionOk="0" h="12812" w="14288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0"/>
            <p:cNvSpPr/>
            <p:nvPr/>
          </p:nvSpPr>
          <p:spPr>
            <a:xfrm>
              <a:off x="5436675" y="2538250"/>
              <a:ext cx="317025" cy="296775"/>
            </a:xfrm>
            <a:custGeom>
              <a:rect b="b" l="l" r="r" t="t"/>
              <a:pathLst>
                <a:path extrusionOk="0" h="11871" w="12681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0"/>
            <p:cNvSpPr/>
            <p:nvPr/>
          </p:nvSpPr>
          <p:spPr>
            <a:xfrm>
              <a:off x="5476875" y="2563850"/>
              <a:ext cx="276825" cy="271175"/>
            </a:xfrm>
            <a:custGeom>
              <a:rect b="b" l="l" r="r" t="t"/>
              <a:pathLst>
                <a:path extrusionOk="0" h="10847" w="11073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0"/>
            <p:cNvSpPr/>
            <p:nvPr/>
          </p:nvSpPr>
          <p:spPr>
            <a:xfrm>
              <a:off x="5517350" y="2592425"/>
              <a:ext cx="236650" cy="242900"/>
            </a:xfrm>
            <a:custGeom>
              <a:rect b="b" l="l" r="r" t="t"/>
              <a:pathLst>
                <a:path extrusionOk="0" h="9716" w="9466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6"/>
          <p:cNvGrpSpPr/>
          <p:nvPr/>
        </p:nvGrpSpPr>
        <p:grpSpPr>
          <a:xfrm flipH="1">
            <a:off x="-5" y="1248137"/>
            <a:ext cx="3267048" cy="3886515"/>
            <a:chOff x="5588175" y="1772375"/>
            <a:chExt cx="1282050" cy="1525200"/>
          </a:xfrm>
        </p:grpSpPr>
        <p:sp>
          <p:nvSpPr>
            <p:cNvPr id="175" name="Google Shape;175;p6"/>
            <p:cNvSpPr/>
            <p:nvPr/>
          </p:nvSpPr>
          <p:spPr>
            <a:xfrm>
              <a:off x="5588175" y="1772375"/>
              <a:ext cx="1282050" cy="1525200"/>
            </a:xfrm>
            <a:custGeom>
              <a:rect b="b" l="l" r="r" t="t"/>
              <a:pathLst>
                <a:path extrusionOk="0" h="61008" w="51282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5623000" y="1831900"/>
              <a:ext cx="1246625" cy="1465675"/>
            </a:xfrm>
            <a:custGeom>
              <a:rect b="b" l="l" r="r" t="t"/>
              <a:pathLst>
                <a:path extrusionOk="0" h="58627" w="49865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5662600" y="1892925"/>
              <a:ext cx="1207025" cy="1404350"/>
            </a:xfrm>
            <a:custGeom>
              <a:rect b="b" l="l" r="r" t="t"/>
              <a:pathLst>
                <a:path extrusionOk="0" h="56174" w="48281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5706350" y="1957800"/>
              <a:ext cx="1163275" cy="1339775"/>
            </a:xfrm>
            <a:custGeom>
              <a:rect b="b" l="l" r="r" t="t"/>
              <a:pathLst>
                <a:path extrusionOk="0" h="53591" w="46531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5756350" y="2024775"/>
              <a:ext cx="1113275" cy="1272500"/>
            </a:xfrm>
            <a:custGeom>
              <a:rect b="b" l="l" r="r" t="t"/>
              <a:pathLst>
                <a:path extrusionOk="0" h="50900" w="44531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5811125" y="2096825"/>
              <a:ext cx="1058500" cy="1200750"/>
            </a:xfrm>
            <a:custGeom>
              <a:rect b="b" l="l" r="r" t="t"/>
              <a:pathLst>
                <a:path extrusionOk="0" h="48030" w="4234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5872450" y="2175100"/>
              <a:ext cx="997475" cy="1121600"/>
            </a:xfrm>
            <a:custGeom>
              <a:rect b="b" l="l" r="r" t="t"/>
              <a:pathLst>
                <a:path extrusionOk="0" h="44864" w="39899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5941800" y="2266175"/>
              <a:ext cx="927825" cy="1031100"/>
            </a:xfrm>
            <a:custGeom>
              <a:rect b="b" l="l" r="r" t="t"/>
              <a:pathLst>
                <a:path extrusionOk="0" h="41244" w="37113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6020075" y="2380775"/>
              <a:ext cx="849550" cy="916500"/>
            </a:xfrm>
            <a:custGeom>
              <a:rect b="b" l="l" r="r" t="t"/>
              <a:pathLst>
                <a:path extrusionOk="0" h="36660" w="33982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6109075" y="2537650"/>
              <a:ext cx="760550" cy="759625"/>
            </a:xfrm>
            <a:custGeom>
              <a:rect b="b" l="l" r="r" t="t"/>
              <a:pathLst>
                <a:path extrusionOk="0" h="30385" w="30422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6206425" y="2686475"/>
              <a:ext cx="663200" cy="611100"/>
            </a:xfrm>
            <a:custGeom>
              <a:rect b="b" l="l" r="r" t="t"/>
              <a:pathLst>
                <a:path extrusionOk="0" h="24444" w="26528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308800" y="2795125"/>
              <a:ext cx="560825" cy="502150"/>
            </a:xfrm>
            <a:custGeom>
              <a:rect b="b" l="l" r="r" t="t"/>
              <a:pathLst>
                <a:path extrusionOk="0" h="20086" w="22433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408225" y="2881425"/>
              <a:ext cx="461100" cy="415850"/>
            </a:xfrm>
            <a:custGeom>
              <a:rect b="b" l="l" r="r" t="t"/>
              <a:pathLst>
                <a:path extrusionOk="0" h="16634" w="18444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499600" y="2955850"/>
              <a:ext cx="370025" cy="341725"/>
            </a:xfrm>
            <a:custGeom>
              <a:rect b="b" l="l" r="r" t="t"/>
              <a:pathLst>
                <a:path extrusionOk="0" h="13669" w="14801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581475" y="3021325"/>
              <a:ext cx="287850" cy="275950"/>
            </a:xfrm>
            <a:custGeom>
              <a:rect b="b" l="l" r="r" t="t"/>
              <a:pathLst>
                <a:path extrusionOk="0" h="11038" w="11514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652900" y="3082050"/>
              <a:ext cx="216125" cy="215525"/>
            </a:xfrm>
            <a:custGeom>
              <a:rect b="b" l="l" r="r" t="t"/>
              <a:pathLst>
                <a:path extrusionOk="0" h="8621" w="8645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716300" y="3138900"/>
              <a:ext cx="152725" cy="158375"/>
            </a:xfrm>
            <a:custGeom>
              <a:rect b="b" l="l" r="r" t="t"/>
              <a:pathLst>
                <a:path extrusionOk="0" h="6335" w="6109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72850" y="3193975"/>
              <a:ext cx="95875" cy="103600"/>
            </a:xfrm>
            <a:custGeom>
              <a:rect b="b" l="l" r="r" t="t"/>
              <a:pathLst>
                <a:path extrusionOk="0" h="4144" w="3835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6823750" y="3246650"/>
              <a:ext cx="45575" cy="50925"/>
            </a:xfrm>
            <a:custGeom>
              <a:rect b="b" l="l" r="r" t="t"/>
              <a:pathLst>
                <a:path extrusionOk="0" h="2037" w="1823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6868700" y="32973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6"/>
          <p:cNvGrpSpPr/>
          <p:nvPr/>
        </p:nvGrpSpPr>
        <p:grpSpPr>
          <a:xfrm flipH="1" rot="10800000">
            <a:off x="5876720" y="1662"/>
            <a:ext cx="3267048" cy="3886515"/>
            <a:chOff x="5588175" y="1772375"/>
            <a:chExt cx="1282050" cy="1525200"/>
          </a:xfrm>
        </p:grpSpPr>
        <p:sp>
          <p:nvSpPr>
            <p:cNvPr id="196" name="Google Shape;196;p6"/>
            <p:cNvSpPr/>
            <p:nvPr/>
          </p:nvSpPr>
          <p:spPr>
            <a:xfrm>
              <a:off x="5588175" y="1772375"/>
              <a:ext cx="1282050" cy="1525200"/>
            </a:xfrm>
            <a:custGeom>
              <a:rect b="b" l="l" r="r" t="t"/>
              <a:pathLst>
                <a:path extrusionOk="0" h="61008" w="51282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623000" y="1831900"/>
              <a:ext cx="1246625" cy="1465675"/>
            </a:xfrm>
            <a:custGeom>
              <a:rect b="b" l="l" r="r" t="t"/>
              <a:pathLst>
                <a:path extrusionOk="0" h="58627" w="49865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5662600" y="1892925"/>
              <a:ext cx="1207025" cy="1404350"/>
            </a:xfrm>
            <a:custGeom>
              <a:rect b="b" l="l" r="r" t="t"/>
              <a:pathLst>
                <a:path extrusionOk="0" h="56174" w="48281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5706350" y="1957800"/>
              <a:ext cx="1163275" cy="1339775"/>
            </a:xfrm>
            <a:custGeom>
              <a:rect b="b" l="l" r="r" t="t"/>
              <a:pathLst>
                <a:path extrusionOk="0" h="53591" w="46531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5756350" y="2024775"/>
              <a:ext cx="1113275" cy="1272500"/>
            </a:xfrm>
            <a:custGeom>
              <a:rect b="b" l="l" r="r" t="t"/>
              <a:pathLst>
                <a:path extrusionOk="0" h="50900" w="44531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5811125" y="2096825"/>
              <a:ext cx="1058500" cy="1200750"/>
            </a:xfrm>
            <a:custGeom>
              <a:rect b="b" l="l" r="r" t="t"/>
              <a:pathLst>
                <a:path extrusionOk="0" h="48030" w="4234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5872450" y="2175100"/>
              <a:ext cx="997475" cy="1121600"/>
            </a:xfrm>
            <a:custGeom>
              <a:rect b="b" l="l" r="r" t="t"/>
              <a:pathLst>
                <a:path extrusionOk="0" h="44864" w="39899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5941800" y="2266175"/>
              <a:ext cx="927825" cy="1031100"/>
            </a:xfrm>
            <a:custGeom>
              <a:rect b="b" l="l" r="r" t="t"/>
              <a:pathLst>
                <a:path extrusionOk="0" h="41244" w="37113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6020075" y="2380775"/>
              <a:ext cx="849550" cy="916500"/>
            </a:xfrm>
            <a:custGeom>
              <a:rect b="b" l="l" r="r" t="t"/>
              <a:pathLst>
                <a:path extrusionOk="0" h="36660" w="33982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6109075" y="2537650"/>
              <a:ext cx="760550" cy="759625"/>
            </a:xfrm>
            <a:custGeom>
              <a:rect b="b" l="l" r="r" t="t"/>
              <a:pathLst>
                <a:path extrusionOk="0" h="30385" w="30422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6206425" y="2686475"/>
              <a:ext cx="663200" cy="611100"/>
            </a:xfrm>
            <a:custGeom>
              <a:rect b="b" l="l" r="r" t="t"/>
              <a:pathLst>
                <a:path extrusionOk="0" h="24444" w="26528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6308800" y="2795125"/>
              <a:ext cx="560825" cy="502150"/>
            </a:xfrm>
            <a:custGeom>
              <a:rect b="b" l="l" r="r" t="t"/>
              <a:pathLst>
                <a:path extrusionOk="0" h="20086" w="22433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6408225" y="2881425"/>
              <a:ext cx="461100" cy="415850"/>
            </a:xfrm>
            <a:custGeom>
              <a:rect b="b" l="l" r="r" t="t"/>
              <a:pathLst>
                <a:path extrusionOk="0" h="16634" w="18444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6499600" y="2955850"/>
              <a:ext cx="370025" cy="341725"/>
            </a:xfrm>
            <a:custGeom>
              <a:rect b="b" l="l" r="r" t="t"/>
              <a:pathLst>
                <a:path extrusionOk="0" h="13669" w="14801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6581475" y="3021325"/>
              <a:ext cx="287850" cy="275950"/>
            </a:xfrm>
            <a:custGeom>
              <a:rect b="b" l="l" r="r" t="t"/>
              <a:pathLst>
                <a:path extrusionOk="0" h="11038" w="11514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6652900" y="3082050"/>
              <a:ext cx="216125" cy="215525"/>
            </a:xfrm>
            <a:custGeom>
              <a:rect b="b" l="l" r="r" t="t"/>
              <a:pathLst>
                <a:path extrusionOk="0" h="8621" w="8645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716300" y="3138900"/>
              <a:ext cx="152725" cy="158375"/>
            </a:xfrm>
            <a:custGeom>
              <a:rect b="b" l="l" r="r" t="t"/>
              <a:pathLst>
                <a:path extrusionOk="0" h="6335" w="6109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6772850" y="3193975"/>
              <a:ext cx="95875" cy="103600"/>
            </a:xfrm>
            <a:custGeom>
              <a:rect b="b" l="l" r="r" t="t"/>
              <a:pathLst>
                <a:path extrusionOk="0" h="4144" w="3835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6823750" y="3246650"/>
              <a:ext cx="45575" cy="50925"/>
            </a:xfrm>
            <a:custGeom>
              <a:rect b="b" l="l" r="r" t="t"/>
              <a:pathLst>
                <a:path extrusionOk="0" h="2037" w="1823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6868700" y="32973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8" name="Google Shape;2348;p51"/>
          <p:cNvGrpSpPr/>
          <p:nvPr/>
        </p:nvGrpSpPr>
        <p:grpSpPr>
          <a:xfrm rot="5400000">
            <a:off x="-11417" y="3248433"/>
            <a:ext cx="1906480" cy="1883654"/>
            <a:chOff x="3884100" y="2447750"/>
            <a:chExt cx="843575" cy="833475"/>
          </a:xfrm>
        </p:grpSpPr>
        <p:sp>
          <p:nvSpPr>
            <p:cNvPr id="2349" name="Google Shape;2349;p51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1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1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1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1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1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1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1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1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1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51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1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51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51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51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51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51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1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51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51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9" name="Google Shape;2369;p51"/>
          <p:cNvGrpSpPr/>
          <p:nvPr/>
        </p:nvGrpSpPr>
        <p:grpSpPr>
          <a:xfrm rot="5400000">
            <a:off x="6561538" y="2566414"/>
            <a:ext cx="1412219" cy="3741959"/>
            <a:chOff x="2771175" y="2473050"/>
            <a:chExt cx="613475" cy="1625525"/>
          </a:xfrm>
        </p:grpSpPr>
        <p:sp>
          <p:nvSpPr>
            <p:cNvPr id="2370" name="Google Shape;2370;p51"/>
            <p:cNvSpPr/>
            <p:nvPr/>
          </p:nvSpPr>
          <p:spPr>
            <a:xfrm>
              <a:off x="2771175" y="2473050"/>
              <a:ext cx="613200" cy="1625525"/>
            </a:xfrm>
            <a:custGeom>
              <a:rect b="b" l="l" r="r" t="t"/>
              <a:pathLst>
                <a:path extrusionOk="0" h="65021" w="24528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1"/>
            <p:cNvSpPr/>
            <p:nvPr/>
          </p:nvSpPr>
          <p:spPr>
            <a:xfrm>
              <a:off x="2811350" y="2473650"/>
              <a:ext cx="573025" cy="1468650"/>
            </a:xfrm>
            <a:custGeom>
              <a:rect b="b" l="l" r="r" t="t"/>
              <a:pathLst>
                <a:path extrusionOk="0" h="58746" w="22921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51"/>
            <p:cNvSpPr/>
            <p:nvPr/>
          </p:nvSpPr>
          <p:spPr>
            <a:xfrm>
              <a:off x="2851825" y="2473650"/>
              <a:ext cx="532550" cy="1401375"/>
            </a:xfrm>
            <a:custGeom>
              <a:rect b="b" l="l" r="r" t="t"/>
              <a:pathLst>
                <a:path extrusionOk="0" h="56055" w="21302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1"/>
            <p:cNvSpPr/>
            <p:nvPr/>
          </p:nvSpPr>
          <p:spPr>
            <a:xfrm>
              <a:off x="2892600" y="2473650"/>
              <a:ext cx="492050" cy="1352575"/>
            </a:xfrm>
            <a:custGeom>
              <a:rect b="b" l="l" r="r" t="t"/>
              <a:pathLst>
                <a:path extrusionOk="0" h="54103" w="19682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51"/>
            <p:cNvSpPr/>
            <p:nvPr/>
          </p:nvSpPr>
          <p:spPr>
            <a:xfrm>
              <a:off x="2932800" y="2473050"/>
              <a:ext cx="451575" cy="1312975"/>
            </a:xfrm>
            <a:custGeom>
              <a:rect b="b" l="l" r="r" t="t"/>
              <a:pathLst>
                <a:path extrusionOk="0" h="52519" w="18063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51"/>
            <p:cNvSpPr/>
            <p:nvPr/>
          </p:nvSpPr>
          <p:spPr>
            <a:xfrm>
              <a:off x="2973275" y="2473350"/>
              <a:ext cx="411100" cy="1277275"/>
            </a:xfrm>
            <a:custGeom>
              <a:rect b="b" l="l" r="r" t="t"/>
              <a:pathLst>
                <a:path extrusionOk="0" h="51091" w="16444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51"/>
            <p:cNvSpPr/>
            <p:nvPr/>
          </p:nvSpPr>
          <p:spPr>
            <a:xfrm>
              <a:off x="3013750" y="2473350"/>
              <a:ext cx="370900" cy="1244525"/>
            </a:xfrm>
            <a:custGeom>
              <a:rect b="b" l="l" r="r" t="t"/>
              <a:pathLst>
                <a:path extrusionOk="0" h="49781" w="14836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51"/>
            <p:cNvSpPr/>
            <p:nvPr/>
          </p:nvSpPr>
          <p:spPr>
            <a:xfrm>
              <a:off x="3053950" y="2473350"/>
              <a:ext cx="330700" cy="1212675"/>
            </a:xfrm>
            <a:custGeom>
              <a:rect b="b" l="l" r="r" t="t"/>
              <a:pathLst>
                <a:path extrusionOk="0" h="48507" w="13228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51"/>
            <p:cNvSpPr/>
            <p:nvPr/>
          </p:nvSpPr>
          <p:spPr>
            <a:xfrm>
              <a:off x="3094425" y="2473050"/>
              <a:ext cx="290225" cy="1179925"/>
            </a:xfrm>
            <a:custGeom>
              <a:rect b="b" l="l" r="r" t="t"/>
              <a:pathLst>
                <a:path extrusionOk="0" h="47197" w="11609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51"/>
            <p:cNvSpPr/>
            <p:nvPr/>
          </p:nvSpPr>
          <p:spPr>
            <a:xfrm>
              <a:off x="3135200" y="2473350"/>
              <a:ext cx="249450" cy="1144500"/>
            </a:xfrm>
            <a:custGeom>
              <a:rect b="b" l="l" r="r" t="t"/>
              <a:pathLst>
                <a:path extrusionOk="0" h="45780" w="9978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1"/>
            <p:cNvSpPr/>
            <p:nvPr/>
          </p:nvSpPr>
          <p:spPr>
            <a:xfrm>
              <a:off x="3175375" y="2473350"/>
              <a:ext cx="209275" cy="1104625"/>
            </a:xfrm>
            <a:custGeom>
              <a:rect b="b" l="l" r="r" t="t"/>
              <a:pathLst>
                <a:path extrusionOk="0" h="44185" w="8371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51"/>
            <p:cNvSpPr/>
            <p:nvPr/>
          </p:nvSpPr>
          <p:spPr>
            <a:xfrm>
              <a:off x="3215875" y="2473350"/>
              <a:ext cx="168775" cy="1056700"/>
            </a:xfrm>
            <a:custGeom>
              <a:rect b="b" l="l" r="r" t="t"/>
              <a:pathLst>
                <a:path extrusionOk="0" h="42268" w="6751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51"/>
            <p:cNvSpPr/>
            <p:nvPr/>
          </p:nvSpPr>
          <p:spPr>
            <a:xfrm>
              <a:off x="3256050" y="2498050"/>
              <a:ext cx="128325" cy="971875"/>
            </a:xfrm>
            <a:custGeom>
              <a:rect b="b" l="l" r="r" t="t"/>
              <a:pathLst>
                <a:path extrusionOk="0" h="38875" w="5133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51"/>
            <p:cNvSpPr/>
            <p:nvPr/>
          </p:nvSpPr>
          <p:spPr>
            <a:xfrm>
              <a:off x="3296525" y="2591225"/>
              <a:ext cx="88125" cy="800725"/>
            </a:xfrm>
            <a:custGeom>
              <a:rect b="b" l="l" r="r" t="t"/>
              <a:pathLst>
                <a:path extrusionOk="0" h="32029" w="3525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51"/>
            <p:cNvSpPr/>
            <p:nvPr/>
          </p:nvSpPr>
          <p:spPr>
            <a:xfrm>
              <a:off x="3339700" y="2726350"/>
              <a:ext cx="44675" cy="553075"/>
            </a:xfrm>
            <a:custGeom>
              <a:rect b="b" l="l" r="r" t="t"/>
              <a:pathLst>
                <a:path extrusionOk="0" h="22123" w="1787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5" name="Google Shape;2385;p51"/>
          <p:cNvGrpSpPr/>
          <p:nvPr/>
        </p:nvGrpSpPr>
        <p:grpSpPr>
          <a:xfrm rot="-5400000">
            <a:off x="1164863" y="-1183736"/>
            <a:ext cx="1412219" cy="3741959"/>
            <a:chOff x="2771175" y="2473050"/>
            <a:chExt cx="613475" cy="1625525"/>
          </a:xfrm>
        </p:grpSpPr>
        <p:sp>
          <p:nvSpPr>
            <p:cNvPr id="2386" name="Google Shape;2386;p51"/>
            <p:cNvSpPr/>
            <p:nvPr/>
          </p:nvSpPr>
          <p:spPr>
            <a:xfrm>
              <a:off x="2771175" y="2473050"/>
              <a:ext cx="613200" cy="1625525"/>
            </a:xfrm>
            <a:custGeom>
              <a:rect b="b" l="l" r="r" t="t"/>
              <a:pathLst>
                <a:path extrusionOk="0" h="65021" w="24528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51"/>
            <p:cNvSpPr/>
            <p:nvPr/>
          </p:nvSpPr>
          <p:spPr>
            <a:xfrm>
              <a:off x="2811350" y="2473650"/>
              <a:ext cx="573025" cy="1468650"/>
            </a:xfrm>
            <a:custGeom>
              <a:rect b="b" l="l" r="r" t="t"/>
              <a:pathLst>
                <a:path extrusionOk="0" h="58746" w="22921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51"/>
            <p:cNvSpPr/>
            <p:nvPr/>
          </p:nvSpPr>
          <p:spPr>
            <a:xfrm>
              <a:off x="2851825" y="2473650"/>
              <a:ext cx="532550" cy="1401375"/>
            </a:xfrm>
            <a:custGeom>
              <a:rect b="b" l="l" r="r" t="t"/>
              <a:pathLst>
                <a:path extrusionOk="0" h="56055" w="21302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51"/>
            <p:cNvSpPr/>
            <p:nvPr/>
          </p:nvSpPr>
          <p:spPr>
            <a:xfrm>
              <a:off x="2892600" y="2473650"/>
              <a:ext cx="492050" cy="1352575"/>
            </a:xfrm>
            <a:custGeom>
              <a:rect b="b" l="l" r="r" t="t"/>
              <a:pathLst>
                <a:path extrusionOk="0" h="54103" w="19682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51"/>
            <p:cNvSpPr/>
            <p:nvPr/>
          </p:nvSpPr>
          <p:spPr>
            <a:xfrm>
              <a:off x="2932800" y="2473050"/>
              <a:ext cx="451575" cy="1312975"/>
            </a:xfrm>
            <a:custGeom>
              <a:rect b="b" l="l" r="r" t="t"/>
              <a:pathLst>
                <a:path extrusionOk="0" h="52519" w="18063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51"/>
            <p:cNvSpPr/>
            <p:nvPr/>
          </p:nvSpPr>
          <p:spPr>
            <a:xfrm>
              <a:off x="2973275" y="2473350"/>
              <a:ext cx="411100" cy="1277275"/>
            </a:xfrm>
            <a:custGeom>
              <a:rect b="b" l="l" r="r" t="t"/>
              <a:pathLst>
                <a:path extrusionOk="0" h="51091" w="16444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51"/>
            <p:cNvSpPr/>
            <p:nvPr/>
          </p:nvSpPr>
          <p:spPr>
            <a:xfrm>
              <a:off x="3013750" y="2473350"/>
              <a:ext cx="370900" cy="1244525"/>
            </a:xfrm>
            <a:custGeom>
              <a:rect b="b" l="l" r="r" t="t"/>
              <a:pathLst>
                <a:path extrusionOk="0" h="49781" w="14836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1"/>
            <p:cNvSpPr/>
            <p:nvPr/>
          </p:nvSpPr>
          <p:spPr>
            <a:xfrm>
              <a:off x="3053950" y="2473350"/>
              <a:ext cx="330700" cy="1212675"/>
            </a:xfrm>
            <a:custGeom>
              <a:rect b="b" l="l" r="r" t="t"/>
              <a:pathLst>
                <a:path extrusionOk="0" h="48507" w="13228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1"/>
            <p:cNvSpPr/>
            <p:nvPr/>
          </p:nvSpPr>
          <p:spPr>
            <a:xfrm>
              <a:off x="3094425" y="2473050"/>
              <a:ext cx="290225" cy="1179925"/>
            </a:xfrm>
            <a:custGeom>
              <a:rect b="b" l="l" r="r" t="t"/>
              <a:pathLst>
                <a:path extrusionOk="0" h="47197" w="11609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51"/>
            <p:cNvSpPr/>
            <p:nvPr/>
          </p:nvSpPr>
          <p:spPr>
            <a:xfrm>
              <a:off x="3135200" y="2473350"/>
              <a:ext cx="249450" cy="1144500"/>
            </a:xfrm>
            <a:custGeom>
              <a:rect b="b" l="l" r="r" t="t"/>
              <a:pathLst>
                <a:path extrusionOk="0" h="45780" w="9978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51"/>
            <p:cNvSpPr/>
            <p:nvPr/>
          </p:nvSpPr>
          <p:spPr>
            <a:xfrm>
              <a:off x="3175375" y="2473350"/>
              <a:ext cx="209275" cy="1104625"/>
            </a:xfrm>
            <a:custGeom>
              <a:rect b="b" l="l" r="r" t="t"/>
              <a:pathLst>
                <a:path extrusionOk="0" h="44185" w="8371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51"/>
            <p:cNvSpPr/>
            <p:nvPr/>
          </p:nvSpPr>
          <p:spPr>
            <a:xfrm>
              <a:off x="3215875" y="2473350"/>
              <a:ext cx="168775" cy="1056700"/>
            </a:xfrm>
            <a:custGeom>
              <a:rect b="b" l="l" r="r" t="t"/>
              <a:pathLst>
                <a:path extrusionOk="0" h="42268" w="6751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51"/>
            <p:cNvSpPr/>
            <p:nvPr/>
          </p:nvSpPr>
          <p:spPr>
            <a:xfrm>
              <a:off x="3256050" y="2498050"/>
              <a:ext cx="128325" cy="971875"/>
            </a:xfrm>
            <a:custGeom>
              <a:rect b="b" l="l" r="r" t="t"/>
              <a:pathLst>
                <a:path extrusionOk="0" h="38875" w="5133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51"/>
            <p:cNvSpPr/>
            <p:nvPr/>
          </p:nvSpPr>
          <p:spPr>
            <a:xfrm>
              <a:off x="3296525" y="2591225"/>
              <a:ext cx="88125" cy="800725"/>
            </a:xfrm>
            <a:custGeom>
              <a:rect b="b" l="l" r="r" t="t"/>
              <a:pathLst>
                <a:path extrusionOk="0" h="32029" w="3525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51"/>
            <p:cNvSpPr/>
            <p:nvPr/>
          </p:nvSpPr>
          <p:spPr>
            <a:xfrm>
              <a:off x="3339700" y="2726350"/>
              <a:ext cx="44675" cy="553075"/>
            </a:xfrm>
            <a:custGeom>
              <a:rect b="b" l="l" r="r" t="t"/>
              <a:pathLst>
                <a:path extrusionOk="0" h="22123" w="1787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1" name="Google Shape;2401;p51"/>
          <p:cNvGrpSpPr/>
          <p:nvPr/>
        </p:nvGrpSpPr>
        <p:grpSpPr>
          <a:xfrm rot="-5400000">
            <a:off x="7235008" y="6008"/>
            <a:ext cx="1906480" cy="1883654"/>
            <a:chOff x="3884100" y="2447750"/>
            <a:chExt cx="843575" cy="833475"/>
          </a:xfrm>
        </p:grpSpPr>
        <p:sp>
          <p:nvSpPr>
            <p:cNvPr id="2402" name="Google Shape;2402;p51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51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51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51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51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51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51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51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51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51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51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51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51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51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51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51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51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51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51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51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6"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3" name="Google Shape;2423;p52"/>
          <p:cNvGrpSpPr/>
          <p:nvPr/>
        </p:nvGrpSpPr>
        <p:grpSpPr>
          <a:xfrm>
            <a:off x="5942652" y="1337208"/>
            <a:ext cx="3201535" cy="3808729"/>
            <a:chOff x="5588175" y="1772375"/>
            <a:chExt cx="1282050" cy="1525200"/>
          </a:xfrm>
        </p:grpSpPr>
        <p:sp>
          <p:nvSpPr>
            <p:cNvPr id="2424" name="Google Shape;2424;p52"/>
            <p:cNvSpPr/>
            <p:nvPr/>
          </p:nvSpPr>
          <p:spPr>
            <a:xfrm>
              <a:off x="5588175" y="1772375"/>
              <a:ext cx="1282050" cy="1525200"/>
            </a:xfrm>
            <a:custGeom>
              <a:rect b="b" l="l" r="r" t="t"/>
              <a:pathLst>
                <a:path extrusionOk="0" h="61008" w="51282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52"/>
            <p:cNvSpPr/>
            <p:nvPr/>
          </p:nvSpPr>
          <p:spPr>
            <a:xfrm>
              <a:off x="5623000" y="1831900"/>
              <a:ext cx="1246625" cy="1465675"/>
            </a:xfrm>
            <a:custGeom>
              <a:rect b="b" l="l" r="r" t="t"/>
              <a:pathLst>
                <a:path extrusionOk="0" h="58627" w="49865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52"/>
            <p:cNvSpPr/>
            <p:nvPr/>
          </p:nvSpPr>
          <p:spPr>
            <a:xfrm>
              <a:off x="5662600" y="1892925"/>
              <a:ext cx="1207025" cy="1404350"/>
            </a:xfrm>
            <a:custGeom>
              <a:rect b="b" l="l" r="r" t="t"/>
              <a:pathLst>
                <a:path extrusionOk="0" h="56174" w="48281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52"/>
            <p:cNvSpPr/>
            <p:nvPr/>
          </p:nvSpPr>
          <p:spPr>
            <a:xfrm>
              <a:off x="5706350" y="1957800"/>
              <a:ext cx="1163275" cy="1339775"/>
            </a:xfrm>
            <a:custGeom>
              <a:rect b="b" l="l" r="r" t="t"/>
              <a:pathLst>
                <a:path extrusionOk="0" h="53591" w="46531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52"/>
            <p:cNvSpPr/>
            <p:nvPr/>
          </p:nvSpPr>
          <p:spPr>
            <a:xfrm>
              <a:off x="5756350" y="2024775"/>
              <a:ext cx="1113275" cy="1272500"/>
            </a:xfrm>
            <a:custGeom>
              <a:rect b="b" l="l" r="r" t="t"/>
              <a:pathLst>
                <a:path extrusionOk="0" h="50900" w="44531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52"/>
            <p:cNvSpPr/>
            <p:nvPr/>
          </p:nvSpPr>
          <p:spPr>
            <a:xfrm>
              <a:off x="5811125" y="2096825"/>
              <a:ext cx="1058500" cy="1200750"/>
            </a:xfrm>
            <a:custGeom>
              <a:rect b="b" l="l" r="r" t="t"/>
              <a:pathLst>
                <a:path extrusionOk="0" h="48030" w="4234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52"/>
            <p:cNvSpPr/>
            <p:nvPr/>
          </p:nvSpPr>
          <p:spPr>
            <a:xfrm>
              <a:off x="5872450" y="2175100"/>
              <a:ext cx="997475" cy="1121600"/>
            </a:xfrm>
            <a:custGeom>
              <a:rect b="b" l="l" r="r" t="t"/>
              <a:pathLst>
                <a:path extrusionOk="0" h="44864" w="39899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52"/>
            <p:cNvSpPr/>
            <p:nvPr/>
          </p:nvSpPr>
          <p:spPr>
            <a:xfrm>
              <a:off x="5941800" y="2266175"/>
              <a:ext cx="927825" cy="1031100"/>
            </a:xfrm>
            <a:custGeom>
              <a:rect b="b" l="l" r="r" t="t"/>
              <a:pathLst>
                <a:path extrusionOk="0" h="41244" w="37113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52"/>
            <p:cNvSpPr/>
            <p:nvPr/>
          </p:nvSpPr>
          <p:spPr>
            <a:xfrm>
              <a:off x="6020075" y="2380775"/>
              <a:ext cx="849550" cy="916500"/>
            </a:xfrm>
            <a:custGeom>
              <a:rect b="b" l="l" r="r" t="t"/>
              <a:pathLst>
                <a:path extrusionOk="0" h="36660" w="33982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52"/>
            <p:cNvSpPr/>
            <p:nvPr/>
          </p:nvSpPr>
          <p:spPr>
            <a:xfrm>
              <a:off x="6109075" y="2537650"/>
              <a:ext cx="760550" cy="759625"/>
            </a:xfrm>
            <a:custGeom>
              <a:rect b="b" l="l" r="r" t="t"/>
              <a:pathLst>
                <a:path extrusionOk="0" h="30385" w="30422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52"/>
            <p:cNvSpPr/>
            <p:nvPr/>
          </p:nvSpPr>
          <p:spPr>
            <a:xfrm>
              <a:off x="6206425" y="2686475"/>
              <a:ext cx="663200" cy="611100"/>
            </a:xfrm>
            <a:custGeom>
              <a:rect b="b" l="l" r="r" t="t"/>
              <a:pathLst>
                <a:path extrusionOk="0" h="24444" w="26528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52"/>
            <p:cNvSpPr/>
            <p:nvPr/>
          </p:nvSpPr>
          <p:spPr>
            <a:xfrm>
              <a:off x="6308800" y="2795125"/>
              <a:ext cx="560825" cy="502150"/>
            </a:xfrm>
            <a:custGeom>
              <a:rect b="b" l="l" r="r" t="t"/>
              <a:pathLst>
                <a:path extrusionOk="0" h="20086" w="22433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52"/>
            <p:cNvSpPr/>
            <p:nvPr/>
          </p:nvSpPr>
          <p:spPr>
            <a:xfrm>
              <a:off x="6408225" y="2881425"/>
              <a:ext cx="461100" cy="415850"/>
            </a:xfrm>
            <a:custGeom>
              <a:rect b="b" l="l" r="r" t="t"/>
              <a:pathLst>
                <a:path extrusionOk="0" h="16634" w="18444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52"/>
            <p:cNvSpPr/>
            <p:nvPr/>
          </p:nvSpPr>
          <p:spPr>
            <a:xfrm>
              <a:off x="6499600" y="2955850"/>
              <a:ext cx="370025" cy="341725"/>
            </a:xfrm>
            <a:custGeom>
              <a:rect b="b" l="l" r="r" t="t"/>
              <a:pathLst>
                <a:path extrusionOk="0" h="13669" w="14801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52"/>
            <p:cNvSpPr/>
            <p:nvPr/>
          </p:nvSpPr>
          <p:spPr>
            <a:xfrm>
              <a:off x="6581475" y="3021325"/>
              <a:ext cx="287850" cy="275950"/>
            </a:xfrm>
            <a:custGeom>
              <a:rect b="b" l="l" r="r" t="t"/>
              <a:pathLst>
                <a:path extrusionOk="0" h="11038" w="11514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52"/>
            <p:cNvSpPr/>
            <p:nvPr/>
          </p:nvSpPr>
          <p:spPr>
            <a:xfrm>
              <a:off x="6652900" y="3082050"/>
              <a:ext cx="216125" cy="215525"/>
            </a:xfrm>
            <a:custGeom>
              <a:rect b="b" l="l" r="r" t="t"/>
              <a:pathLst>
                <a:path extrusionOk="0" h="8621" w="8645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52"/>
            <p:cNvSpPr/>
            <p:nvPr/>
          </p:nvSpPr>
          <p:spPr>
            <a:xfrm>
              <a:off x="6716300" y="3138900"/>
              <a:ext cx="152725" cy="158375"/>
            </a:xfrm>
            <a:custGeom>
              <a:rect b="b" l="l" r="r" t="t"/>
              <a:pathLst>
                <a:path extrusionOk="0" h="6335" w="6109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52"/>
            <p:cNvSpPr/>
            <p:nvPr/>
          </p:nvSpPr>
          <p:spPr>
            <a:xfrm>
              <a:off x="6772850" y="3193975"/>
              <a:ext cx="95875" cy="103600"/>
            </a:xfrm>
            <a:custGeom>
              <a:rect b="b" l="l" r="r" t="t"/>
              <a:pathLst>
                <a:path extrusionOk="0" h="4144" w="3835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52"/>
            <p:cNvSpPr/>
            <p:nvPr/>
          </p:nvSpPr>
          <p:spPr>
            <a:xfrm>
              <a:off x="6823750" y="3246650"/>
              <a:ext cx="45575" cy="50925"/>
            </a:xfrm>
            <a:custGeom>
              <a:rect b="b" l="l" r="r" t="t"/>
              <a:pathLst>
                <a:path extrusionOk="0" h="2037" w="1823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52"/>
            <p:cNvSpPr/>
            <p:nvPr/>
          </p:nvSpPr>
          <p:spPr>
            <a:xfrm>
              <a:off x="6868700" y="32973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4" name="Google Shape;2444;p52"/>
          <p:cNvGrpSpPr/>
          <p:nvPr/>
        </p:nvGrpSpPr>
        <p:grpSpPr>
          <a:xfrm flipH="1">
            <a:off x="2" y="1337208"/>
            <a:ext cx="3201535" cy="3808729"/>
            <a:chOff x="5588175" y="1772375"/>
            <a:chExt cx="1282050" cy="1525200"/>
          </a:xfrm>
        </p:grpSpPr>
        <p:sp>
          <p:nvSpPr>
            <p:cNvPr id="2445" name="Google Shape;2445;p52"/>
            <p:cNvSpPr/>
            <p:nvPr/>
          </p:nvSpPr>
          <p:spPr>
            <a:xfrm>
              <a:off x="5588175" y="1772375"/>
              <a:ext cx="1282050" cy="1525200"/>
            </a:xfrm>
            <a:custGeom>
              <a:rect b="b" l="l" r="r" t="t"/>
              <a:pathLst>
                <a:path extrusionOk="0" h="61008" w="51282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2"/>
            <p:cNvSpPr/>
            <p:nvPr/>
          </p:nvSpPr>
          <p:spPr>
            <a:xfrm>
              <a:off x="5623000" y="1831900"/>
              <a:ext cx="1246625" cy="1465675"/>
            </a:xfrm>
            <a:custGeom>
              <a:rect b="b" l="l" r="r" t="t"/>
              <a:pathLst>
                <a:path extrusionOk="0" h="58627" w="49865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52"/>
            <p:cNvSpPr/>
            <p:nvPr/>
          </p:nvSpPr>
          <p:spPr>
            <a:xfrm>
              <a:off x="5662600" y="1892925"/>
              <a:ext cx="1207025" cy="1404350"/>
            </a:xfrm>
            <a:custGeom>
              <a:rect b="b" l="l" r="r" t="t"/>
              <a:pathLst>
                <a:path extrusionOk="0" h="56174" w="48281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52"/>
            <p:cNvSpPr/>
            <p:nvPr/>
          </p:nvSpPr>
          <p:spPr>
            <a:xfrm>
              <a:off x="5706350" y="1957800"/>
              <a:ext cx="1163275" cy="1339775"/>
            </a:xfrm>
            <a:custGeom>
              <a:rect b="b" l="l" r="r" t="t"/>
              <a:pathLst>
                <a:path extrusionOk="0" h="53591" w="46531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52"/>
            <p:cNvSpPr/>
            <p:nvPr/>
          </p:nvSpPr>
          <p:spPr>
            <a:xfrm>
              <a:off x="5756350" y="2024775"/>
              <a:ext cx="1113275" cy="1272500"/>
            </a:xfrm>
            <a:custGeom>
              <a:rect b="b" l="l" r="r" t="t"/>
              <a:pathLst>
                <a:path extrusionOk="0" h="50900" w="44531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52"/>
            <p:cNvSpPr/>
            <p:nvPr/>
          </p:nvSpPr>
          <p:spPr>
            <a:xfrm>
              <a:off x="5811125" y="2096825"/>
              <a:ext cx="1058500" cy="1200750"/>
            </a:xfrm>
            <a:custGeom>
              <a:rect b="b" l="l" r="r" t="t"/>
              <a:pathLst>
                <a:path extrusionOk="0" h="48030" w="4234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52"/>
            <p:cNvSpPr/>
            <p:nvPr/>
          </p:nvSpPr>
          <p:spPr>
            <a:xfrm>
              <a:off x="5872450" y="2175100"/>
              <a:ext cx="997475" cy="1121600"/>
            </a:xfrm>
            <a:custGeom>
              <a:rect b="b" l="l" r="r" t="t"/>
              <a:pathLst>
                <a:path extrusionOk="0" h="44864" w="39899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52"/>
            <p:cNvSpPr/>
            <p:nvPr/>
          </p:nvSpPr>
          <p:spPr>
            <a:xfrm>
              <a:off x="5941800" y="2266175"/>
              <a:ext cx="927825" cy="1031100"/>
            </a:xfrm>
            <a:custGeom>
              <a:rect b="b" l="l" r="r" t="t"/>
              <a:pathLst>
                <a:path extrusionOk="0" h="41244" w="37113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52"/>
            <p:cNvSpPr/>
            <p:nvPr/>
          </p:nvSpPr>
          <p:spPr>
            <a:xfrm>
              <a:off x="6020075" y="2380775"/>
              <a:ext cx="849550" cy="916500"/>
            </a:xfrm>
            <a:custGeom>
              <a:rect b="b" l="l" r="r" t="t"/>
              <a:pathLst>
                <a:path extrusionOk="0" h="36660" w="33982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52"/>
            <p:cNvSpPr/>
            <p:nvPr/>
          </p:nvSpPr>
          <p:spPr>
            <a:xfrm>
              <a:off x="6109075" y="2537650"/>
              <a:ext cx="760550" cy="759625"/>
            </a:xfrm>
            <a:custGeom>
              <a:rect b="b" l="l" r="r" t="t"/>
              <a:pathLst>
                <a:path extrusionOk="0" h="30385" w="30422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52"/>
            <p:cNvSpPr/>
            <p:nvPr/>
          </p:nvSpPr>
          <p:spPr>
            <a:xfrm>
              <a:off x="6206425" y="2686475"/>
              <a:ext cx="663200" cy="611100"/>
            </a:xfrm>
            <a:custGeom>
              <a:rect b="b" l="l" r="r" t="t"/>
              <a:pathLst>
                <a:path extrusionOk="0" h="24444" w="26528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52"/>
            <p:cNvSpPr/>
            <p:nvPr/>
          </p:nvSpPr>
          <p:spPr>
            <a:xfrm>
              <a:off x="6308800" y="2795125"/>
              <a:ext cx="560825" cy="502150"/>
            </a:xfrm>
            <a:custGeom>
              <a:rect b="b" l="l" r="r" t="t"/>
              <a:pathLst>
                <a:path extrusionOk="0" h="20086" w="22433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52"/>
            <p:cNvSpPr/>
            <p:nvPr/>
          </p:nvSpPr>
          <p:spPr>
            <a:xfrm>
              <a:off x="6408225" y="2881425"/>
              <a:ext cx="461100" cy="415850"/>
            </a:xfrm>
            <a:custGeom>
              <a:rect b="b" l="l" r="r" t="t"/>
              <a:pathLst>
                <a:path extrusionOk="0" h="16634" w="18444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52"/>
            <p:cNvSpPr/>
            <p:nvPr/>
          </p:nvSpPr>
          <p:spPr>
            <a:xfrm>
              <a:off x="6499600" y="2955850"/>
              <a:ext cx="370025" cy="341725"/>
            </a:xfrm>
            <a:custGeom>
              <a:rect b="b" l="l" r="r" t="t"/>
              <a:pathLst>
                <a:path extrusionOk="0" h="13669" w="14801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52"/>
            <p:cNvSpPr/>
            <p:nvPr/>
          </p:nvSpPr>
          <p:spPr>
            <a:xfrm>
              <a:off x="6581475" y="3021325"/>
              <a:ext cx="287850" cy="275950"/>
            </a:xfrm>
            <a:custGeom>
              <a:rect b="b" l="l" r="r" t="t"/>
              <a:pathLst>
                <a:path extrusionOk="0" h="11038" w="11514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52"/>
            <p:cNvSpPr/>
            <p:nvPr/>
          </p:nvSpPr>
          <p:spPr>
            <a:xfrm>
              <a:off x="6652900" y="3082050"/>
              <a:ext cx="216125" cy="215525"/>
            </a:xfrm>
            <a:custGeom>
              <a:rect b="b" l="l" r="r" t="t"/>
              <a:pathLst>
                <a:path extrusionOk="0" h="8621" w="8645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52"/>
            <p:cNvSpPr/>
            <p:nvPr/>
          </p:nvSpPr>
          <p:spPr>
            <a:xfrm>
              <a:off x="6716300" y="3138900"/>
              <a:ext cx="152725" cy="158375"/>
            </a:xfrm>
            <a:custGeom>
              <a:rect b="b" l="l" r="r" t="t"/>
              <a:pathLst>
                <a:path extrusionOk="0" h="6335" w="6109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52"/>
            <p:cNvSpPr/>
            <p:nvPr/>
          </p:nvSpPr>
          <p:spPr>
            <a:xfrm>
              <a:off x="6772850" y="3193975"/>
              <a:ext cx="95875" cy="103600"/>
            </a:xfrm>
            <a:custGeom>
              <a:rect b="b" l="l" r="r" t="t"/>
              <a:pathLst>
                <a:path extrusionOk="0" h="4144" w="3835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52"/>
            <p:cNvSpPr/>
            <p:nvPr/>
          </p:nvSpPr>
          <p:spPr>
            <a:xfrm>
              <a:off x="6823750" y="3246650"/>
              <a:ext cx="45575" cy="50925"/>
            </a:xfrm>
            <a:custGeom>
              <a:rect b="b" l="l" r="r" t="t"/>
              <a:pathLst>
                <a:path extrusionOk="0" h="2037" w="1823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52"/>
            <p:cNvSpPr/>
            <p:nvPr/>
          </p:nvSpPr>
          <p:spPr>
            <a:xfrm>
              <a:off x="6868700" y="32973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7"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6" name="Google Shape;2466;p53"/>
          <p:cNvGrpSpPr/>
          <p:nvPr/>
        </p:nvGrpSpPr>
        <p:grpSpPr>
          <a:xfrm rot="10800000">
            <a:off x="6601605" y="2277807"/>
            <a:ext cx="2542400" cy="2865695"/>
            <a:chOff x="551550" y="1218425"/>
            <a:chExt cx="1388000" cy="1564500"/>
          </a:xfrm>
        </p:grpSpPr>
        <p:sp>
          <p:nvSpPr>
            <p:cNvPr id="2467" name="Google Shape;2467;p53"/>
            <p:cNvSpPr/>
            <p:nvPr/>
          </p:nvSpPr>
          <p:spPr>
            <a:xfrm>
              <a:off x="551850" y="1218725"/>
              <a:ext cx="1387700" cy="1564200"/>
            </a:xfrm>
            <a:custGeom>
              <a:rect b="b" l="l" r="r" t="t"/>
              <a:pathLst>
                <a:path extrusionOk="0" h="62568" w="55508">
                  <a:moveTo>
                    <a:pt x="55114" y="1"/>
                  </a:moveTo>
                  <a:cubicBezTo>
                    <a:pt x="49792" y="2072"/>
                    <a:pt x="45065" y="5240"/>
                    <a:pt x="41327" y="9383"/>
                  </a:cubicBezTo>
                  <a:cubicBezTo>
                    <a:pt x="36552" y="14657"/>
                    <a:pt x="33421" y="21372"/>
                    <a:pt x="30373" y="27838"/>
                  </a:cubicBezTo>
                  <a:cubicBezTo>
                    <a:pt x="28706" y="31421"/>
                    <a:pt x="26944" y="35136"/>
                    <a:pt x="24944" y="38613"/>
                  </a:cubicBezTo>
                  <a:cubicBezTo>
                    <a:pt x="19038" y="48733"/>
                    <a:pt x="10323" y="56817"/>
                    <a:pt x="0" y="62425"/>
                  </a:cubicBezTo>
                  <a:lnTo>
                    <a:pt x="0" y="62568"/>
                  </a:lnTo>
                  <a:cubicBezTo>
                    <a:pt x="10371" y="56960"/>
                    <a:pt x="19110" y="48852"/>
                    <a:pt x="25027" y="38684"/>
                  </a:cubicBezTo>
                  <a:cubicBezTo>
                    <a:pt x="27039" y="35219"/>
                    <a:pt x="28790" y="31505"/>
                    <a:pt x="30468" y="27909"/>
                  </a:cubicBezTo>
                  <a:cubicBezTo>
                    <a:pt x="33481" y="21468"/>
                    <a:pt x="36624" y="14765"/>
                    <a:pt x="41386" y="9514"/>
                  </a:cubicBezTo>
                  <a:cubicBezTo>
                    <a:pt x="45196" y="5299"/>
                    <a:pt x="50066" y="2084"/>
                    <a:pt x="55507" y="13"/>
                  </a:cubicBezTo>
                  <a:lnTo>
                    <a:pt x="55114" y="13"/>
                  </a:lnTo>
                  <a:lnTo>
                    <a:pt x="5511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53"/>
            <p:cNvSpPr/>
            <p:nvPr/>
          </p:nvSpPr>
          <p:spPr>
            <a:xfrm>
              <a:off x="552150" y="1218725"/>
              <a:ext cx="1273400" cy="1510050"/>
            </a:xfrm>
            <a:custGeom>
              <a:rect b="b" l="l" r="r" t="t"/>
              <a:pathLst>
                <a:path extrusionOk="0" h="60402" w="50936">
                  <a:moveTo>
                    <a:pt x="50530" y="1"/>
                  </a:moveTo>
                  <a:cubicBezTo>
                    <a:pt x="46482" y="1989"/>
                    <a:pt x="42851" y="4692"/>
                    <a:pt x="39862" y="8002"/>
                  </a:cubicBezTo>
                  <a:cubicBezTo>
                    <a:pt x="35076" y="13288"/>
                    <a:pt x="31956" y="20003"/>
                    <a:pt x="28908" y="26456"/>
                  </a:cubicBezTo>
                  <a:cubicBezTo>
                    <a:pt x="27242" y="30052"/>
                    <a:pt x="25479" y="33767"/>
                    <a:pt x="23467" y="37232"/>
                  </a:cubicBezTo>
                  <a:cubicBezTo>
                    <a:pt x="17859" y="46887"/>
                    <a:pt x="9692" y="54662"/>
                    <a:pt x="0" y="60234"/>
                  </a:cubicBezTo>
                  <a:lnTo>
                    <a:pt x="0" y="60401"/>
                  </a:lnTo>
                  <a:cubicBezTo>
                    <a:pt x="9751" y="54817"/>
                    <a:pt x="17955" y="46983"/>
                    <a:pt x="23610" y="37315"/>
                  </a:cubicBezTo>
                  <a:cubicBezTo>
                    <a:pt x="25610" y="33838"/>
                    <a:pt x="27373" y="30135"/>
                    <a:pt x="29039" y="26540"/>
                  </a:cubicBezTo>
                  <a:cubicBezTo>
                    <a:pt x="32064" y="20087"/>
                    <a:pt x="35195" y="13395"/>
                    <a:pt x="39957" y="8145"/>
                  </a:cubicBezTo>
                  <a:cubicBezTo>
                    <a:pt x="43029" y="4751"/>
                    <a:pt x="46768" y="2025"/>
                    <a:pt x="509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53"/>
            <p:cNvSpPr/>
            <p:nvPr/>
          </p:nvSpPr>
          <p:spPr>
            <a:xfrm>
              <a:off x="552150" y="1218425"/>
              <a:ext cx="1169500" cy="1452600"/>
            </a:xfrm>
            <a:custGeom>
              <a:rect b="b" l="l" r="r" t="t"/>
              <a:pathLst>
                <a:path extrusionOk="0" h="58104" w="46780">
                  <a:moveTo>
                    <a:pt x="46554" y="1"/>
                  </a:moveTo>
                  <a:cubicBezTo>
                    <a:pt x="43517" y="1799"/>
                    <a:pt x="40767" y="4013"/>
                    <a:pt x="38410" y="6609"/>
                  </a:cubicBezTo>
                  <a:cubicBezTo>
                    <a:pt x="33635" y="11895"/>
                    <a:pt x="30516" y="18598"/>
                    <a:pt x="27456" y="25063"/>
                  </a:cubicBezTo>
                  <a:cubicBezTo>
                    <a:pt x="25789" y="28647"/>
                    <a:pt x="24039" y="32374"/>
                    <a:pt x="22027" y="35839"/>
                  </a:cubicBezTo>
                  <a:cubicBezTo>
                    <a:pt x="16681" y="44995"/>
                    <a:pt x="9049" y="52495"/>
                    <a:pt x="0" y="57972"/>
                  </a:cubicBezTo>
                  <a:lnTo>
                    <a:pt x="0" y="58103"/>
                  </a:lnTo>
                  <a:cubicBezTo>
                    <a:pt x="9096" y="52626"/>
                    <a:pt x="16776" y="45090"/>
                    <a:pt x="22134" y="35898"/>
                  </a:cubicBezTo>
                  <a:cubicBezTo>
                    <a:pt x="24146" y="32433"/>
                    <a:pt x="25896" y="28719"/>
                    <a:pt x="27563" y="25123"/>
                  </a:cubicBezTo>
                  <a:cubicBezTo>
                    <a:pt x="30599" y="18682"/>
                    <a:pt x="33731" y="11979"/>
                    <a:pt x="38505" y="6716"/>
                  </a:cubicBezTo>
                  <a:cubicBezTo>
                    <a:pt x="40886" y="4061"/>
                    <a:pt x="43684" y="1811"/>
                    <a:pt x="4678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53"/>
            <p:cNvSpPr/>
            <p:nvPr/>
          </p:nvSpPr>
          <p:spPr>
            <a:xfrm>
              <a:off x="551850" y="1218725"/>
              <a:ext cx="1081100" cy="1397225"/>
            </a:xfrm>
            <a:custGeom>
              <a:rect b="b" l="l" r="r" t="t"/>
              <a:pathLst>
                <a:path extrusionOk="0" h="55889" w="43244">
                  <a:moveTo>
                    <a:pt x="42982" y="1"/>
                  </a:moveTo>
                  <a:cubicBezTo>
                    <a:pt x="40779" y="1525"/>
                    <a:pt x="38767" y="3275"/>
                    <a:pt x="36981" y="5251"/>
                  </a:cubicBezTo>
                  <a:cubicBezTo>
                    <a:pt x="32207" y="10538"/>
                    <a:pt x="29075" y="17253"/>
                    <a:pt x="26027" y="23706"/>
                  </a:cubicBezTo>
                  <a:cubicBezTo>
                    <a:pt x="24360" y="27302"/>
                    <a:pt x="22610" y="31016"/>
                    <a:pt x="20598" y="34481"/>
                  </a:cubicBezTo>
                  <a:cubicBezTo>
                    <a:pt x="15538" y="43149"/>
                    <a:pt x="8418" y="50340"/>
                    <a:pt x="0" y="55722"/>
                  </a:cubicBezTo>
                  <a:lnTo>
                    <a:pt x="0" y="55889"/>
                  </a:lnTo>
                  <a:cubicBezTo>
                    <a:pt x="8501" y="50471"/>
                    <a:pt x="15657" y="43256"/>
                    <a:pt x="20741" y="34529"/>
                  </a:cubicBezTo>
                  <a:cubicBezTo>
                    <a:pt x="22753" y="31064"/>
                    <a:pt x="24515" y="27361"/>
                    <a:pt x="26182" y="23754"/>
                  </a:cubicBezTo>
                  <a:cubicBezTo>
                    <a:pt x="29194" y="17312"/>
                    <a:pt x="32338" y="10609"/>
                    <a:pt x="37100" y="5359"/>
                  </a:cubicBezTo>
                  <a:cubicBezTo>
                    <a:pt x="38922" y="3335"/>
                    <a:pt x="41005" y="1549"/>
                    <a:pt x="4324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53"/>
            <p:cNvSpPr/>
            <p:nvPr/>
          </p:nvSpPr>
          <p:spPr>
            <a:xfrm>
              <a:off x="551550" y="1219025"/>
              <a:ext cx="997775" cy="1338875"/>
            </a:xfrm>
            <a:custGeom>
              <a:rect b="b" l="l" r="r" t="t"/>
              <a:pathLst>
                <a:path extrusionOk="0" h="53555" w="39911">
                  <a:moveTo>
                    <a:pt x="39672" y="1"/>
                  </a:moveTo>
                  <a:cubicBezTo>
                    <a:pt x="38184" y="1179"/>
                    <a:pt x="36814" y="2477"/>
                    <a:pt x="35540" y="3870"/>
                  </a:cubicBezTo>
                  <a:cubicBezTo>
                    <a:pt x="30754" y="9157"/>
                    <a:pt x="27635" y="15872"/>
                    <a:pt x="24587" y="22325"/>
                  </a:cubicBezTo>
                  <a:cubicBezTo>
                    <a:pt x="22920" y="25921"/>
                    <a:pt x="21158" y="29635"/>
                    <a:pt x="19146" y="33100"/>
                  </a:cubicBezTo>
                  <a:cubicBezTo>
                    <a:pt x="14383" y="41280"/>
                    <a:pt x="7799" y="48102"/>
                    <a:pt x="0" y="53388"/>
                  </a:cubicBezTo>
                  <a:lnTo>
                    <a:pt x="0" y="53555"/>
                  </a:lnTo>
                  <a:cubicBezTo>
                    <a:pt x="7882" y="48221"/>
                    <a:pt x="14502" y="41351"/>
                    <a:pt x="19300" y="33136"/>
                  </a:cubicBezTo>
                  <a:cubicBezTo>
                    <a:pt x="21312" y="29659"/>
                    <a:pt x="23063" y="25956"/>
                    <a:pt x="24730" y="22361"/>
                  </a:cubicBezTo>
                  <a:cubicBezTo>
                    <a:pt x="27754" y="15919"/>
                    <a:pt x="30897" y="9216"/>
                    <a:pt x="35660" y="3965"/>
                  </a:cubicBezTo>
                  <a:cubicBezTo>
                    <a:pt x="36945" y="2513"/>
                    <a:pt x="38374" y="1191"/>
                    <a:pt x="399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53"/>
            <p:cNvSpPr/>
            <p:nvPr/>
          </p:nvSpPr>
          <p:spPr>
            <a:xfrm>
              <a:off x="551850" y="1218725"/>
              <a:ext cx="920075" cy="1279350"/>
            </a:xfrm>
            <a:custGeom>
              <a:rect b="b" l="l" r="r" t="t"/>
              <a:pathLst>
                <a:path extrusionOk="0" h="51174" w="36803">
                  <a:moveTo>
                    <a:pt x="36600" y="1"/>
                  </a:moveTo>
                  <a:cubicBezTo>
                    <a:pt x="35719" y="787"/>
                    <a:pt x="34886" y="1620"/>
                    <a:pt x="34100" y="2501"/>
                  </a:cubicBezTo>
                  <a:cubicBezTo>
                    <a:pt x="29313" y="7787"/>
                    <a:pt x="26194" y="14491"/>
                    <a:pt x="23146" y="20956"/>
                  </a:cubicBezTo>
                  <a:cubicBezTo>
                    <a:pt x="21479" y="24540"/>
                    <a:pt x="19717" y="28266"/>
                    <a:pt x="17705" y="31731"/>
                  </a:cubicBezTo>
                  <a:cubicBezTo>
                    <a:pt x="13240" y="39398"/>
                    <a:pt x="7168" y="45899"/>
                    <a:pt x="0" y="51031"/>
                  </a:cubicBezTo>
                  <a:lnTo>
                    <a:pt x="0" y="51174"/>
                  </a:lnTo>
                  <a:cubicBezTo>
                    <a:pt x="7227" y="46018"/>
                    <a:pt x="13347" y="39482"/>
                    <a:pt x="17824" y="31778"/>
                  </a:cubicBezTo>
                  <a:cubicBezTo>
                    <a:pt x="19836" y="28314"/>
                    <a:pt x="21598" y="24599"/>
                    <a:pt x="23265" y="21003"/>
                  </a:cubicBezTo>
                  <a:cubicBezTo>
                    <a:pt x="26277" y="14562"/>
                    <a:pt x="29421" y="7859"/>
                    <a:pt x="34183" y="2608"/>
                  </a:cubicBezTo>
                  <a:cubicBezTo>
                    <a:pt x="35016" y="1703"/>
                    <a:pt x="35874" y="822"/>
                    <a:pt x="3680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53"/>
            <p:cNvSpPr/>
            <p:nvPr/>
          </p:nvSpPr>
          <p:spPr>
            <a:xfrm>
              <a:off x="551850" y="1218725"/>
              <a:ext cx="847150" cy="1217750"/>
            </a:xfrm>
            <a:custGeom>
              <a:rect b="b" l="l" r="r" t="t"/>
              <a:pathLst>
                <a:path extrusionOk="0" h="48710" w="33886">
                  <a:moveTo>
                    <a:pt x="33707" y="1"/>
                  </a:moveTo>
                  <a:cubicBezTo>
                    <a:pt x="33350" y="358"/>
                    <a:pt x="32992" y="727"/>
                    <a:pt x="32647" y="1120"/>
                  </a:cubicBezTo>
                  <a:cubicBezTo>
                    <a:pt x="27873" y="6406"/>
                    <a:pt x="24753" y="13110"/>
                    <a:pt x="21693" y="19575"/>
                  </a:cubicBezTo>
                  <a:cubicBezTo>
                    <a:pt x="20027" y="23158"/>
                    <a:pt x="18276" y="26885"/>
                    <a:pt x="16264" y="30350"/>
                  </a:cubicBezTo>
                  <a:cubicBezTo>
                    <a:pt x="12097" y="37482"/>
                    <a:pt x="6549" y="43613"/>
                    <a:pt x="0" y="48566"/>
                  </a:cubicBezTo>
                  <a:lnTo>
                    <a:pt x="0" y="48709"/>
                  </a:lnTo>
                  <a:cubicBezTo>
                    <a:pt x="6596" y="43732"/>
                    <a:pt x="12204" y="37565"/>
                    <a:pt x="16383" y="30374"/>
                  </a:cubicBezTo>
                  <a:cubicBezTo>
                    <a:pt x="18395" y="26909"/>
                    <a:pt x="20146" y="23206"/>
                    <a:pt x="21812" y="19598"/>
                  </a:cubicBezTo>
                  <a:cubicBezTo>
                    <a:pt x="24837" y="13157"/>
                    <a:pt x="27980" y="6466"/>
                    <a:pt x="32742" y="1203"/>
                  </a:cubicBezTo>
                  <a:cubicBezTo>
                    <a:pt x="33111" y="787"/>
                    <a:pt x="33504" y="394"/>
                    <a:pt x="3388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53"/>
            <p:cNvSpPr/>
            <p:nvPr/>
          </p:nvSpPr>
          <p:spPr>
            <a:xfrm>
              <a:off x="552150" y="1218725"/>
              <a:ext cx="779275" cy="1156125"/>
            </a:xfrm>
            <a:custGeom>
              <a:rect b="b" l="l" r="r" t="t"/>
              <a:pathLst>
                <a:path extrusionOk="0" h="46245" w="31171">
                  <a:moveTo>
                    <a:pt x="30956" y="1"/>
                  </a:moveTo>
                  <a:cubicBezTo>
                    <a:pt x="26313" y="5240"/>
                    <a:pt x="23253" y="11824"/>
                    <a:pt x="20253" y="18170"/>
                  </a:cubicBezTo>
                  <a:cubicBezTo>
                    <a:pt x="18586" y="21765"/>
                    <a:pt x="16836" y="25480"/>
                    <a:pt x="14823" y="28945"/>
                  </a:cubicBezTo>
                  <a:cubicBezTo>
                    <a:pt x="10966" y="35553"/>
                    <a:pt x="5929" y="41292"/>
                    <a:pt x="0" y="46054"/>
                  </a:cubicBezTo>
                  <a:lnTo>
                    <a:pt x="0" y="46245"/>
                  </a:lnTo>
                  <a:cubicBezTo>
                    <a:pt x="5965" y="41446"/>
                    <a:pt x="11061" y="35672"/>
                    <a:pt x="14942" y="29028"/>
                  </a:cubicBezTo>
                  <a:cubicBezTo>
                    <a:pt x="16955" y="25552"/>
                    <a:pt x="18705" y="21849"/>
                    <a:pt x="20372" y="18253"/>
                  </a:cubicBezTo>
                  <a:cubicBezTo>
                    <a:pt x="23384" y="11883"/>
                    <a:pt x="26480" y="5240"/>
                    <a:pt x="3117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53"/>
            <p:cNvSpPr/>
            <p:nvPr/>
          </p:nvSpPr>
          <p:spPr>
            <a:xfrm>
              <a:off x="552150" y="1218725"/>
              <a:ext cx="714100" cy="1091825"/>
            </a:xfrm>
            <a:custGeom>
              <a:rect b="b" l="l" r="r" t="t"/>
              <a:pathLst>
                <a:path extrusionOk="0" h="43673" w="28564">
                  <a:moveTo>
                    <a:pt x="28373" y="1"/>
                  </a:moveTo>
                  <a:cubicBezTo>
                    <a:pt x="24348" y="5001"/>
                    <a:pt x="21550" y="11002"/>
                    <a:pt x="18812" y="16824"/>
                  </a:cubicBezTo>
                  <a:cubicBezTo>
                    <a:pt x="17145" y="20408"/>
                    <a:pt x="15395" y="24123"/>
                    <a:pt x="13383" y="27588"/>
                  </a:cubicBezTo>
                  <a:cubicBezTo>
                    <a:pt x="9858" y="33648"/>
                    <a:pt x="5298" y="38994"/>
                    <a:pt x="0" y="43506"/>
                  </a:cubicBezTo>
                  <a:lnTo>
                    <a:pt x="0" y="43673"/>
                  </a:lnTo>
                  <a:cubicBezTo>
                    <a:pt x="5358" y="39125"/>
                    <a:pt x="9942" y="33755"/>
                    <a:pt x="13514" y="27635"/>
                  </a:cubicBezTo>
                  <a:cubicBezTo>
                    <a:pt x="15526" y="24170"/>
                    <a:pt x="17276" y="20468"/>
                    <a:pt x="18943" y="16860"/>
                  </a:cubicBezTo>
                  <a:cubicBezTo>
                    <a:pt x="21681" y="11026"/>
                    <a:pt x="24515" y="5001"/>
                    <a:pt x="28563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53"/>
            <p:cNvSpPr/>
            <p:nvPr/>
          </p:nvSpPr>
          <p:spPr>
            <a:xfrm>
              <a:off x="552150" y="1218725"/>
              <a:ext cx="650700" cy="1025150"/>
            </a:xfrm>
            <a:custGeom>
              <a:rect b="b" l="l" r="r" t="t"/>
              <a:pathLst>
                <a:path extrusionOk="0" h="41006" w="26028">
                  <a:moveTo>
                    <a:pt x="25849" y="1"/>
                  </a:moveTo>
                  <a:cubicBezTo>
                    <a:pt x="22396" y="4704"/>
                    <a:pt x="19860" y="10133"/>
                    <a:pt x="17371" y="15419"/>
                  </a:cubicBezTo>
                  <a:cubicBezTo>
                    <a:pt x="15704" y="19003"/>
                    <a:pt x="13942" y="22730"/>
                    <a:pt x="11942" y="26194"/>
                  </a:cubicBezTo>
                  <a:cubicBezTo>
                    <a:pt x="8727" y="31707"/>
                    <a:pt x="4679" y="36601"/>
                    <a:pt x="0" y="40827"/>
                  </a:cubicBezTo>
                  <a:lnTo>
                    <a:pt x="0" y="41006"/>
                  </a:lnTo>
                  <a:cubicBezTo>
                    <a:pt x="4739" y="36743"/>
                    <a:pt x="8823" y="31802"/>
                    <a:pt x="12073" y="26242"/>
                  </a:cubicBezTo>
                  <a:cubicBezTo>
                    <a:pt x="14085" y="22777"/>
                    <a:pt x="15835" y="19063"/>
                    <a:pt x="17502" y="15467"/>
                  </a:cubicBezTo>
                  <a:cubicBezTo>
                    <a:pt x="19991" y="10169"/>
                    <a:pt x="22551" y="4704"/>
                    <a:pt x="26027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53"/>
            <p:cNvSpPr/>
            <p:nvPr/>
          </p:nvSpPr>
          <p:spPr>
            <a:xfrm>
              <a:off x="552150" y="1218425"/>
              <a:ext cx="590275" cy="957600"/>
            </a:xfrm>
            <a:custGeom>
              <a:rect b="b" l="l" r="r" t="t"/>
              <a:pathLst>
                <a:path extrusionOk="0" h="38304" w="23611">
                  <a:moveTo>
                    <a:pt x="23455" y="1"/>
                  </a:moveTo>
                  <a:cubicBezTo>
                    <a:pt x="20479" y="4370"/>
                    <a:pt x="18193" y="9288"/>
                    <a:pt x="15943" y="14062"/>
                  </a:cubicBezTo>
                  <a:cubicBezTo>
                    <a:pt x="14276" y="17646"/>
                    <a:pt x="12514" y="21373"/>
                    <a:pt x="10513" y="24837"/>
                  </a:cubicBezTo>
                  <a:cubicBezTo>
                    <a:pt x="7620" y="29778"/>
                    <a:pt x="4084" y="34231"/>
                    <a:pt x="0" y="38148"/>
                  </a:cubicBezTo>
                  <a:lnTo>
                    <a:pt x="0" y="38303"/>
                  </a:lnTo>
                  <a:cubicBezTo>
                    <a:pt x="4120" y="34362"/>
                    <a:pt x="7692" y="29874"/>
                    <a:pt x="10609" y="24885"/>
                  </a:cubicBezTo>
                  <a:cubicBezTo>
                    <a:pt x="12621" y="21420"/>
                    <a:pt x="14383" y="17705"/>
                    <a:pt x="16050" y="14110"/>
                  </a:cubicBezTo>
                  <a:cubicBezTo>
                    <a:pt x="18288" y="9312"/>
                    <a:pt x="20598" y="4394"/>
                    <a:pt x="236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53"/>
            <p:cNvSpPr/>
            <p:nvPr/>
          </p:nvSpPr>
          <p:spPr>
            <a:xfrm>
              <a:off x="552150" y="1218725"/>
              <a:ext cx="531625" cy="888225"/>
            </a:xfrm>
            <a:custGeom>
              <a:rect b="b" l="l" r="r" t="t"/>
              <a:pathLst>
                <a:path extrusionOk="0" h="35529" w="21265">
                  <a:moveTo>
                    <a:pt x="21086" y="1"/>
                  </a:moveTo>
                  <a:cubicBezTo>
                    <a:pt x="18550" y="4001"/>
                    <a:pt x="16490" y="8395"/>
                    <a:pt x="14478" y="12669"/>
                  </a:cubicBezTo>
                  <a:cubicBezTo>
                    <a:pt x="12811" y="16253"/>
                    <a:pt x="11061" y="19979"/>
                    <a:pt x="9049" y="23444"/>
                  </a:cubicBezTo>
                  <a:cubicBezTo>
                    <a:pt x="6525" y="27790"/>
                    <a:pt x="3465" y="31743"/>
                    <a:pt x="0" y="35303"/>
                  </a:cubicBezTo>
                  <a:lnTo>
                    <a:pt x="0" y="35529"/>
                  </a:lnTo>
                  <a:cubicBezTo>
                    <a:pt x="3512" y="31921"/>
                    <a:pt x="6608" y="27921"/>
                    <a:pt x="9168" y="23516"/>
                  </a:cubicBezTo>
                  <a:cubicBezTo>
                    <a:pt x="11180" y="20051"/>
                    <a:pt x="12930" y="16348"/>
                    <a:pt x="14597" y="12740"/>
                  </a:cubicBezTo>
                  <a:cubicBezTo>
                    <a:pt x="16621" y="8442"/>
                    <a:pt x="18693" y="4025"/>
                    <a:pt x="212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53"/>
            <p:cNvSpPr/>
            <p:nvPr/>
          </p:nvSpPr>
          <p:spPr>
            <a:xfrm>
              <a:off x="552450" y="1218425"/>
              <a:ext cx="473875" cy="814725"/>
            </a:xfrm>
            <a:custGeom>
              <a:rect b="b" l="l" r="r" t="t"/>
              <a:pathLst>
                <a:path extrusionOk="0" h="32589" w="18955">
                  <a:moveTo>
                    <a:pt x="18788" y="1"/>
                  </a:moveTo>
                  <a:cubicBezTo>
                    <a:pt x="16633" y="3632"/>
                    <a:pt x="14811" y="7502"/>
                    <a:pt x="13025" y="11300"/>
                  </a:cubicBezTo>
                  <a:cubicBezTo>
                    <a:pt x="11359" y="14884"/>
                    <a:pt x="9608" y="18598"/>
                    <a:pt x="7596" y="22075"/>
                  </a:cubicBezTo>
                  <a:cubicBezTo>
                    <a:pt x="5417" y="25790"/>
                    <a:pt x="2881" y="29243"/>
                    <a:pt x="0" y="32386"/>
                  </a:cubicBezTo>
                  <a:lnTo>
                    <a:pt x="0" y="32588"/>
                  </a:lnTo>
                  <a:cubicBezTo>
                    <a:pt x="2905" y="29409"/>
                    <a:pt x="5513" y="25909"/>
                    <a:pt x="7715" y="22135"/>
                  </a:cubicBezTo>
                  <a:cubicBezTo>
                    <a:pt x="9727" y="18658"/>
                    <a:pt x="11478" y="14955"/>
                    <a:pt x="13145" y="11359"/>
                  </a:cubicBezTo>
                  <a:cubicBezTo>
                    <a:pt x="14930" y="7549"/>
                    <a:pt x="16764" y="3644"/>
                    <a:pt x="1895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53"/>
            <p:cNvSpPr/>
            <p:nvPr/>
          </p:nvSpPr>
          <p:spPr>
            <a:xfrm>
              <a:off x="552450" y="1218425"/>
              <a:ext cx="418225" cy="739700"/>
            </a:xfrm>
            <a:custGeom>
              <a:rect b="b" l="l" r="r" t="t"/>
              <a:pathLst>
                <a:path extrusionOk="0" h="29588" w="16729">
                  <a:moveTo>
                    <a:pt x="16574" y="1"/>
                  </a:moveTo>
                  <a:cubicBezTo>
                    <a:pt x="14752" y="3216"/>
                    <a:pt x="13156" y="6585"/>
                    <a:pt x="11609" y="9907"/>
                  </a:cubicBezTo>
                  <a:cubicBezTo>
                    <a:pt x="9942" y="13503"/>
                    <a:pt x="8192" y="17217"/>
                    <a:pt x="6179" y="20682"/>
                  </a:cubicBezTo>
                  <a:cubicBezTo>
                    <a:pt x="4382" y="23778"/>
                    <a:pt x="2310" y="26683"/>
                    <a:pt x="0" y="29374"/>
                  </a:cubicBezTo>
                  <a:lnTo>
                    <a:pt x="0" y="29588"/>
                  </a:lnTo>
                  <a:cubicBezTo>
                    <a:pt x="2322" y="26873"/>
                    <a:pt x="4441" y="23920"/>
                    <a:pt x="6287" y="20777"/>
                  </a:cubicBezTo>
                  <a:cubicBezTo>
                    <a:pt x="8287" y="17313"/>
                    <a:pt x="10049" y="13598"/>
                    <a:pt x="11716" y="10002"/>
                  </a:cubicBezTo>
                  <a:cubicBezTo>
                    <a:pt x="13299" y="6668"/>
                    <a:pt x="14883" y="3239"/>
                    <a:pt x="1672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53"/>
            <p:cNvSpPr/>
            <p:nvPr/>
          </p:nvSpPr>
          <p:spPr>
            <a:xfrm>
              <a:off x="552150" y="1218425"/>
              <a:ext cx="363150" cy="662025"/>
            </a:xfrm>
            <a:custGeom>
              <a:rect b="b" l="l" r="r" t="t"/>
              <a:pathLst>
                <a:path extrusionOk="0" h="26481" w="14526">
                  <a:moveTo>
                    <a:pt x="14359" y="1"/>
                  </a:moveTo>
                  <a:cubicBezTo>
                    <a:pt x="12859" y="2799"/>
                    <a:pt x="11490" y="5692"/>
                    <a:pt x="10156" y="8538"/>
                  </a:cubicBezTo>
                  <a:cubicBezTo>
                    <a:pt x="8489" y="12133"/>
                    <a:pt x="6727" y="15848"/>
                    <a:pt x="4715" y="19313"/>
                  </a:cubicBezTo>
                  <a:cubicBezTo>
                    <a:pt x="3310" y="21742"/>
                    <a:pt x="1727" y="24063"/>
                    <a:pt x="0" y="26254"/>
                  </a:cubicBezTo>
                  <a:lnTo>
                    <a:pt x="0" y="26480"/>
                  </a:lnTo>
                  <a:cubicBezTo>
                    <a:pt x="1774" y="24254"/>
                    <a:pt x="3381" y="21896"/>
                    <a:pt x="4834" y="19408"/>
                  </a:cubicBezTo>
                  <a:cubicBezTo>
                    <a:pt x="6846" y="15943"/>
                    <a:pt x="8608" y="12229"/>
                    <a:pt x="10275" y="8633"/>
                  </a:cubicBezTo>
                  <a:cubicBezTo>
                    <a:pt x="11621" y="5763"/>
                    <a:pt x="12990" y="2823"/>
                    <a:pt x="1452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53"/>
            <p:cNvSpPr/>
            <p:nvPr/>
          </p:nvSpPr>
          <p:spPr>
            <a:xfrm>
              <a:off x="551850" y="1218725"/>
              <a:ext cx="308400" cy="580175"/>
            </a:xfrm>
            <a:custGeom>
              <a:rect b="b" l="l" r="r" t="t"/>
              <a:pathLst>
                <a:path extrusionOk="0" h="23207" w="12336">
                  <a:moveTo>
                    <a:pt x="12204" y="1"/>
                  </a:moveTo>
                  <a:cubicBezTo>
                    <a:pt x="10978" y="2370"/>
                    <a:pt x="9847" y="4775"/>
                    <a:pt x="8716" y="7168"/>
                  </a:cubicBezTo>
                  <a:cubicBezTo>
                    <a:pt x="7049" y="10764"/>
                    <a:pt x="5298" y="14479"/>
                    <a:pt x="3286" y="17955"/>
                  </a:cubicBezTo>
                  <a:cubicBezTo>
                    <a:pt x="2274" y="19694"/>
                    <a:pt x="1167" y="21372"/>
                    <a:pt x="0" y="22992"/>
                  </a:cubicBezTo>
                  <a:lnTo>
                    <a:pt x="0" y="23206"/>
                  </a:lnTo>
                  <a:cubicBezTo>
                    <a:pt x="1215" y="21527"/>
                    <a:pt x="2346" y="19801"/>
                    <a:pt x="3393" y="18015"/>
                  </a:cubicBezTo>
                  <a:cubicBezTo>
                    <a:pt x="5406" y="14538"/>
                    <a:pt x="7156" y="10835"/>
                    <a:pt x="8823" y="7240"/>
                  </a:cubicBezTo>
                  <a:cubicBezTo>
                    <a:pt x="9954" y="4823"/>
                    <a:pt x="11097" y="2394"/>
                    <a:pt x="123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53"/>
            <p:cNvSpPr/>
            <p:nvPr/>
          </p:nvSpPr>
          <p:spPr>
            <a:xfrm>
              <a:off x="552150" y="1218725"/>
              <a:ext cx="255400" cy="494150"/>
            </a:xfrm>
            <a:custGeom>
              <a:rect b="b" l="l" r="r" t="t"/>
              <a:pathLst>
                <a:path extrusionOk="0" h="19766" w="10216">
                  <a:moveTo>
                    <a:pt x="10049" y="1"/>
                  </a:moveTo>
                  <a:cubicBezTo>
                    <a:pt x="9085" y="1918"/>
                    <a:pt x="8168" y="3870"/>
                    <a:pt x="7263" y="5811"/>
                  </a:cubicBezTo>
                  <a:cubicBezTo>
                    <a:pt x="5596" y="9395"/>
                    <a:pt x="3846" y="13110"/>
                    <a:pt x="1834" y="16586"/>
                  </a:cubicBezTo>
                  <a:cubicBezTo>
                    <a:pt x="1250" y="17574"/>
                    <a:pt x="643" y="18563"/>
                    <a:pt x="0" y="19515"/>
                  </a:cubicBezTo>
                  <a:lnTo>
                    <a:pt x="0" y="19765"/>
                  </a:lnTo>
                  <a:cubicBezTo>
                    <a:pt x="691" y="18741"/>
                    <a:pt x="1346" y="17693"/>
                    <a:pt x="1965" y="16622"/>
                  </a:cubicBezTo>
                  <a:cubicBezTo>
                    <a:pt x="3977" y="13157"/>
                    <a:pt x="5727" y="9454"/>
                    <a:pt x="7394" y="5847"/>
                  </a:cubicBezTo>
                  <a:cubicBezTo>
                    <a:pt x="8299" y="3918"/>
                    <a:pt x="9227" y="1953"/>
                    <a:pt x="102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4" name="Google Shape;2484;p53"/>
          <p:cNvGrpSpPr/>
          <p:nvPr/>
        </p:nvGrpSpPr>
        <p:grpSpPr>
          <a:xfrm>
            <a:off x="5" y="-43"/>
            <a:ext cx="2542400" cy="2865695"/>
            <a:chOff x="551550" y="1218425"/>
            <a:chExt cx="1388000" cy="1564500"/>
          </a:xfrm>
        </p:grpSpPr>
        <p:sp>
          <p:nvSpPr>
            <p:cNvPr id="2485" name="Google Shape;2485;p53"/>
            <p:cNvSpPr/>
            <p:nvPr/>
          </p:nvSpPr>
          <p:spPr>
            <a:xfrm>
              <a:off x="551850" y="1218725"/>
              <a:ext cx="1387700" cy="1564200"/>
            </a:xfrm>
            <a:custGeom>
              <a:rect b="b" l="l" r="r" t="t"/>
              <a:pathLst>
                <a:path extrusionOk="0" h="62568" w="55508">
                  <a:moveTo>
                    <a:pt x="55114" y="1"/>
                  </a:moveTo>
                  <a:cubicBezTo>
                    <a:pt x="49792" y="2072"/>
                    <a:pt x="45065" y="5240"/>
                    <a:pt x="41327" y="9383"/>
                  </a:cubicBezTo>
                  <a:cubicBezTo>
                    <a:pt x="36552" y="14657"/>
                    <a:pt x="33421" y="21372"/>
                    <a:pt x="30373" y="27838"/>
                  </a:cubicBezTo>
                  <a:cubicBezTo>
                    <a:pt x="28706" y="31421"/>
                    <a:pt x="26944" y="35136"/>
                    <a:pt x="24944" y="38613"/>
                  </a:cubicBezTo>
                  <a:cubicBezTo>
                    <a:pt x="19038" y="48733"/>
                    <a:pt x="10323" y="56817"/>
                    <a:pt x="0" y="62425"/>
                  </a:cubicBezTo>
                  <a:lnTo>
                    <a:pt x="0" y="62568"/>
                  </a:lnTo>
                  <a:cubicBezTo>
                    <a:pt x="10371" y="56960"/>
                    <a:pt x="19110" y="48852"/>
                    <a:pt x="25027" y="38684"/>
                  </a:cubicBezTo>
                  <a:cubicBezTo>
                    <a:pt x="27039" y="35219"/>
                    <a:pt x="28790" y="31505"/>
                    <a:pt x="30468" y="27909"/>
                  </a:cubicBezTo>
                  <a:cubicBezTo>
                    <a:pt x="33481" y="21468"/>
                    <a:pt x="36624" y="14765"/>
                    <a:pt x="41386" y="9514"/>
                  </a:cubicBezTo>
                  <a:cubicBezTo>
                    <a:pt x="45196" y="5299"/>
                    <a:pt x="50066" y="2084"/>
                    <a:pt x="55507" y="13"/>
                  </a:cubicBezTo>
                  <a:lnTo>
                    <a:pt x="55114" y="13"/>
                  </a:lnTo>
                  <a:lnTo>
                    <a:pt x="5511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53"/>
            <p:cNvSpPr/>
            <p:nvPr/>
          </p:nvSpPr>
          <p:spPr>
            <a:xfrm>
              <a:off x="552150" y="1218725"/>
              <a:ext cx="1273400" cy="1510050"/>
            </a:xfrm>
            <a:custGeom>
              <a:rect b="b" l="l" r="r" t="t"/>
              <a:pathLst>
                <a:path extrusionOk="0" h="60402" w="50936">
                  <a:moveTo>
                    <a:pt x="50530" y="1"/>
                  </a:moveTo>
                  <a:cubicBezTo>
                    <a:pt x="46482" y="1989"/>
                    <a:pt x="42851" y="4692"/>
                    <a:pt x="39862" y="8002"/>
                  </a:cubicBezTo>
                  <a:cubicBezTo>
                    <a:pt x="35076" y="13288"/>
                    <a:pt x="31956" y="20003"/>
                    <a:pt x="28908" y="26456"/>
                  </a:cubicBezTo>
                  <a:cubicBezTo>
                    <a:pt x="27242" y="30052"/>
                    <a:pt x="25479" y="33767"/>
                    <a:pt x="23467" y="37232"/>
                  </a:cubicBezTo>
                  <a:cubicBezTo>
                    <a:pt x="17859" y="46887"/>
                    <a:pt x="9692" y="54662"/>
                    <a:pt x="0" y="60234"/>
                  </a:cubicBezTo>
                  <a:lnTo>
                    <a:pt x="0" y="60401"/>
                  </a:lnTo>
                  <a:cubicBezTo>
                    <a:pt x="9751" y="54817"/>
                    <a:pt x="17955" y="46983"/>
                    <a:pt x="23610" y="37315"/>
                  </a:cubicBezTo>
                  <a:cubicBezTo>
                    <a:pt x="25610" y="33838"/>
                    <a:pt x="27373" y="30135"/>
                    <a:pt x="29039" y="26540"/>
                  </a:cubicBezTo>
                  <a:cubicBezTo>
                    <a:pt x="32064" y="20087"/>
                    <a:pt x="35195" y="13395"/>
                    <a:pt x="39957" y="8145"/>
                  </a:cubicBezTo>
                  <a:cubicBezTo>
                    <a:pt x="43029" y="4751"/>
                    <a:pt x="46768" y="2025"/>
                    <a:pt x="509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53"/>
            <p:cNvSpPr/>
            <p:nvPr/>
          </p:nvSpPr>
          <p:spPr>
            <a:xfrm>
              <a:off x="552150" y="1218425"/>
              <a:ext cx="1169500" cy="1452600"/>
            </a:xfrm>
            <a:custGeom>
              <a:rect b="b" l="l" r="r" t="t"/>
              <a:pathLst>
                <a:path extrusionOk="0" h="58104" w="46780">
                  <a:moveTo>
                    <a:pt x="46554" y="1"/>
                  </a:moveTo>
                  <a:cubicBezTo>
                    <a:pt x="43517" y="1799"/>
                    <a:pt x="40767" y="4013"/>
                    <a:pt x="38410" y="6609"/>
                  </a:cubicBezTo>
                  <a:cubicBezTo>
                    <a:pt x="33635" y="11895"/>
                    <a:pt x="30516" y="18598"/>
                    <a:pt x="27456" y="25063"/>
                  </a:cubicBezTo>
                  <a:cubicBezTo>
                    <a:pt x="25789" y="28647"/>
                    <a:pt x="24039" y="32374"/>
                    <a:pt x="22027" y="35839"/>
                  </a:cubicBezTo>
                  <a:cubicBezTo>
                    <a:pt x="16681" y="44995"/>
                    <a:pt x="9049" y="52495"/>
                    <a:pt x="0" y="57972"/>
                  </a:cubicBezTo>
                  <a:lnTo>
                    <a:pt x="0" y="58103"/>
                  </a:lnTo>
                  <a:cubicBezTo>
                    <a:pt x="9096" y="52626"/>
                    <a:pt x="16776" y="45090"/>
                    <a:pt x="22134" y="35898"/>
                  </a:cubicBezTo>
                  <a:cubicBezTo>
                    <a:pt x="24146" y="32433"/>
                    <a:pt x="25896" y="28719"/>
                    <a:pt x="27563" y="25123"/>
                  </a:cubicBezTo>
                  <a:cubicBezTo>
                    <a:pt x="30599" y="18682"/>
                    <a:pt x="33731" y="11979"/>
                    <a:pt x="38505" y="6716"/>
                  </a:cubicBezTo>
                  <a:cubicBezTo>
                    <a:pt x="40886" y="4061"/>
                    <a:pt x="43684" y="1811"/>
                    <a:pt x="4678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53"/>
            <p:cNvSpPr/>
            <p:nvPr/>
          </p:nvSpPr>
          <p:spPr>
            <a:xfrm>
              <a:off x="551850" y="1218725"/>
              <a:ext cx="1081100" cy="1397225"/>
            </a:xfrm>
            <a:custGeom>
              <a:rect b="b" l="l" r="r" t="t"/>
              <a:pathLst>
                <a:path extrusionOk="0" h="55889" w="43244">
                  <a:moveTo>
                    <a:pt x="42982" y="1"/>
                  </a:moveTo>
                  <a:cubicBezTo>
                    <a:pt x="40779" y="1525"/>
                    <a:pt x="38767" y="3275"/>
                    <a:pt x="36981" y="5251"/>
                  </a:cubicBezTo>
                  <a:cubicBezTo>
                    <a:pt x="32207" y="10538"/>
                    <a:pt x="29075" y="17253"/>
                    <a:pt x="26027" y="23706"/>
                  </a:cubicBezTo>
                  <a:cubicBezTo>
                    <a:pt x="24360" y="27302"/>
                    <a:pt x="22610" y="31016"/>
                    <a:pt x="20598" y="34481"/>
                  </a:cubicBezTo>
                  <a:cubicBezTo>
                    <a:pt x="15538" y="43149"/>
                    <a:pt x="8418" y="50340"/>
                    <a:pt x="0" y="55722"/>
                  </a:cubicBezTo>
                  <a:lnTo>
                    <a:pt x="0" y="55889"/>
                  </a:lnTo>
                  <a:cubicBezTo>
                    <a:pt x="8501" y="50471"/>
                    <a:pt x="15657" y="43256"/>
                    <a:pt x="20741" y="34529"/>
                  </a:cubicBezTo>
                  <a:cubicBezTo>
                    <a:pt x="22753" y="31064"/>
                    <a:pt x="24515" y="27361"/>
                    <a:pt x="26182" y="23754"/>
                  </a:cubicBezTo>
                  <a:cubicBezTo>
                    <a:pt x="29194" y="17312"/>
                    <a:pt x="32338" y="10609"/>
                    <a:pt x="37100" y="5359"/>
                  </a:cubicBezTo>
                  <a:cubicBezTo>
                    <a:pt x="38922" y="3335"/>
                    <a:pt x="41005" y="1549"/>
                    <a:pt x="4324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53"/>
            <p:cNvSpPr/>
            <p:nvPr/>
          </p:nvSpPr>
          <p:spPr>
            <a:xfrm>
              <a:off x="551550" y="1219025"/>
              <a:ext cx="997775" cy="1338875"/>
            </a:xfrm>
            <a:custGeom>
              <a:rect b="b" l="l" r="r" t="t"/>
              <a:pathLst>
                <a:path extrusionOk="0" h="53555" w="39911">
                  <a:moveTo>
                    <a:pt x="39672" y="1"/>
                  </a:moveTo>
                  <a:cubicBezTo>
                    <a:pt x="38184" y="1179"/>
                    <a:pt x="36814" y="2477"/>
                    <a:pt x="35540" y="3870"/>
                  </a:cubicBezTo>
                  <a:cubicBezTo>
                    <a:pt x="30754" y="9157"/>
                    <a:pt x="27635" y="15872"/>
                    <a:pt x="24587" y="22325"/>
                  </a:cubicBezTo>
                  <a:cubicBezTo>
                    <a:pt x="22920" y="25921"/>
                    <a:pt x="21158" y="29635"/>
                    <a:pt x="19146" y="33100"/>
                  </a:cubicBezTo>
                  <a:cubicBezTo>
                    <a:pt x="14383" y="41280"/>
                    <a:pt x="7799" y="48102"/>
                    <a:pt x="0" y="53388"/>
                  </a:cubicBezTo>
                  <a:lnTo>
                    <a:pt x="0" y="53555"/>
                  </a:lnTo>
                  <a:cubicBezTo>
                    <a:pt x="7882" y="48221"/>
                    <a:pt x="14502" y="41351"/>
                    <a:pt x="19300" y="33136"/>
                  </a:cubicBezTo>
                  <a:cubicBezTo>
                    <a:pt x="21312" y="29659"/>
                    <a:pt x="23063" y="25956"/>
                    <a:pt x="24730" y="22361"/>
                  </a:cubicBezTo>
                  <a:cubicBezTo>
                    <a:pt x="27754" y="15919"/>
                    <a:pt x="30897" y="9216"/>
                    <a:pt x="35660" y="3965"/>
                  </a:cubicBezTo>
                  <a:cubicBezTo>
                    <a:pt x="36945" y="2513"/>
                    <a:pt x="38374" y="1191"/>
                    <a:pt x="399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53"/>
            <p:cNvSpPr/>
            <p:nvPr/>
          </p:nvSpPr>
          <p:spPr>
            <a:xfrm>
              <a:off x="551850" y="1218725"/>
              <a:ext cx="920075" cy="1279350"/>
            </a:xfrm>
            <a:custGeom>
              <a:rect b="b" l="l" r="r" t="t"/>
              <a:pathLst>
                <a:path extrusionOk="0" h="51174" w="36803">
                  <a:moveTo>
                    <a:pt x="36600" y="1"/>
                  </a:moveTo>
                  <a:cubicBezTo>
                    <a:pt x="35719" y="787"/>
                    <a:pt x="34886" y="1620"/>
                    <a:pt x="34100" y="2501"/>
                  </a:cubicBezTo>
                  <a:cubicBezTo>
                    <a:pt x="29313" y="7787"/>
                    <a:pt x="26194" y="14491"/>
                    <a:pt x="23146" y="20956"/>
                  </a:cubicBezTo>
                  <a:cubicBezTo>
                    <a:pt x="21479" y="24540"/>
                    <a:pt x="19717" y="28266"/>
                    <a:pt x="17705" y="31731"/>
                  </a:cubicBezTo>
                  <a:cubicBezTo>
                    <a:pt x="13240" y="39398"/>
                    <a:pt x="7168" y="45899"/>
                    <a:pt x="0" y="51031"/>
                  </a:cubicBezTo>
                  <a:lnTo>
                    <a:pt x="0" y="51174"/>
                  </a:lnTo>
                  <a:cubicBezTo>
                    <a:pt x="7227" y="46018"/>
                    <a:pt x="13347" y="39482"/>
                    <a:pt x="17824" y="31778"/>
                  </a:cubicBezTo>
                  <a:cubicBezTo>
                    <a:pt x="19836" y="28314"/>
                    <a:pt x="21598" y="24599"/>
                    <a:pt x="23265" y="21003"/>
                  </a:cubicBezTo>
                  <a:cubicBezTo>
                    <a:pt x="26277" y="14562"/>
                    <a:pt x="29421" y="7859"/>
                    <a:pt x="34183" y="2608"/>
                  </a:cubicBezTo>
                  <a:cubicBezTo>
                    <a:pt x="35016" y="1703"/>
                    <a:pt x="35874" y="822"/>
                    <a:pt x="3680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53"/>
            <p:cNvSpPr/>
            <p:nvPr/>
          </p:nvSpPr>
          <p:spPr>
            <a:xfrm>
              <a:off x="551850" y="1218725"/>
              <a:ext cx="847150" cy="1217750"/>
            </a:xfrm>
            <a:custGeom>
              <a:rect b="b" l="l" r="r" t="t"/>
              <a:pathLst>
                <a:path extrusionOk="0" h="48710" w="33886">
                  <a:moveTo>
                    <a:pt x="33707" y="1"/>
                  </a:moveTo>
                  <a:cubicBezTo>
                    <a:pt x="33350" y="358"/>
                    <a:pt x="32992" y="727"/>
                    <a:pt x="32647" y="1120"/>
                  </a:cubicBezTo>
                  <a:cubicBezTo>
                    <a:pt x="27873" y="6406"/>
                    <a:pt x="24753" y="13110"/>
                    <a:pt x="21693" y="19575"/>
                  </a:cubicBezTo>
                  <a:cubicBezTo>
                    <a:pt x="20027" y="23158"/>
                    <a:pt x="18276" y="26885"/>
                    <a:pt x="16264" y="30350"/>
                  </a:cubicBezTo>
                  <a:cubicBezTo>
                    <a:pt x="12097" y="37482"/>
                    <a:pt x="6549" y="43613"/>
                    <a:pt x="0" y="48566"/>
                  </a:cubicBezTo>
                  <a:lnTo>
                    <a:pt x="0" y="48709"/>
                  </a:lnTo>
                  <a:cubicBezTo>
                    <a:pt x="6596" y="43732"/>
                    <a:pt x="12204" y="37565"/>
                    <a:pt x="16383" y="30374"/>
                  </a:cubicBezTo>
                  <a:cubicBezTo>
                    <a:pt x="18395" y="26909"/>
                    <a:pt x="20146" y="23206"/>
                    <a:pt x="21812" y="19598"/>
                  </a:cubicBezTo>
                  <a:cubicBezTo>
                    <a:pt x="24837" y="13157"/>
                    <a:pt x="27980" y="6466"/>
                    <a:pt x="32742" y="1203"/>
                  </a:cubicBezTo>
                  <a:cubicBezTo>
                    <a:pt x="33111" y="787"/>
                    <a:pt x="33504" y="394"/>
                    <a:pt x="3388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3"/>
            <p:cNvSpPr/>
            <p:nvPr/>
          </p:nvSpPr>
          <p:spPr>
            <a:xfrm>
              <a:off x="552150" y="1218725"/>
              <a:ext cx="779275" cy="1156125"/>
            </a:xfrm>
            <a:custGeom>
              <a:rect b="b" l="l" r="r" t="t"/>
              <a:pathLst>
                <a:path extrusionOk="0" h="46245" w="31171">
                  <a:moveTo>
                    <a:pt x="30956" y="1"/>
                  </a:moveTo>
                  <a:cubicBezTo>
                    <a:pt x="26313" y="5240"/>
                    <a:pt x="23253" y="11824"/>
                    <a:pt x="20253" y="18170"/>
                  </a:cubicBezTo>
                  <a:cubicBezTo>
                    <a:pt x="18586" y="21765"/>
                    <a:pt x="16836" y="25480"/>
                    <a:pt x="14823" y="28945"/>
                  </a:cubicBezTo>
                  <a:cubicBezTo>
                    <a:pt x="10966" y="35553"/>
                    <a:pt x="5929" y="41292"/>
                    <a:pt x="0" y="46054"/>
                  </a:cubicBezTo>
                  <a:lnTo>
                    <a:pt x="0" y="46245"/>
                  </a:lnTo>
                  <a:cubicBezTo>
                    <a:pt x="5965" y="41446"/>
                    <a:pt x="11061" y="35672"/>
                    <a:pt x="14942" y="29028"/>
                  </a:cubicBezTo>
                  <a:cubicBezTo>
                    <a:pt x="16955" y="25552"/>
                    <a:pt x="18705" y="21849"/>
                    <a:pt x="20372" y="18253"/>
                  </a:cubicBezTo>
                  <a:cubicBezTo>
                    <a:pt x="23384" y="11883"/>
                    <a:pt x="26480" y="5240"/>
                    <a:pt x="3117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3"/>
            <p:cNvSpPr/>
            <p:nvPr/>
          </p:nvSpPr>
          <p:spPr>
            <a:xfrm>
              <a:off x="552150" y="1218725"/>
              <a:ext cx="714100" cy="1091825"/>
            </a:xfrm>
            <a:custGeom>
              <a:rect b="b" l="l" r="r" t="t"/>
              <a:pathLst>
                <a:path extrusionOk="0" h="43673" w="28564">
                  <a:moveTo>
                    <a:pt x="28373" y="1"/>
                  </a:moveTo>
                  <a:cubicBezTo>
                    <a:pt x="24348" y="5001"/>
                    <a:pt x="21550" y="11002"/>
                    <a:pt x="18812" y="16824"/>
                  </a:cubicBezTo>
                  <a:cubicBezTo>
                    <a:pt x="17145" y="20408"/>
                    <a:pt x="15395" y="24123"/>
                    <a:pt x="13383" y="27588"/>
                  </a:cubicBezTo>
                  <a:cubicBezTo>
                    <a:pt x="9858" y="33648"/>
                    <a:pt x="5298" y="38994"/>
                    <a:pt x="0" y="43506"/>
                  </a:cubicBezTo>
                  <a:lnTo>
                    <a:pt x="0" y="43673"/>
                  </a:lnTo>
                  <a:cubicBezTo>
                    <a:pt x="5358" y="39125"/>
                    <a:pt x="9942" y="33755"/>
                    <a:pt x="13514" y="27635"/>
                  </a:cubicBezTo>
                  <a:cubicBezTo>
                    <a:pt x="15526" y="24170"/>
                    <a:pt x="17276" y="20468"/>
                    <a:pt x="18943" y="16860"/>
                  </a:cubicBezTo>
                  <a:cubicBezTo>
                    <a:pt x="21681" y="11026"/>
                    <a:pt x="24515" y="5001"/>
                    <a:pt x="28563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3"/>
            <p:cNvSpPr/>
            <p:nvPr/>
          </p:nvSpPr>
          <p:spPr>
            <a:xfrm>
              <a:off x="552150" y="1218725"/>
              <a:ext cx="650700" cy="1025150"/>
            </a:xfrm>
            <a:custGeom>
              <a:rect b="b" l="l" r="r" t="t"/>
              <a:pathLst>
                <a:path extrusionOk="0" h="41006" w="26028">
                  <a:moveTo>
                    <a:pt x="25849" y="1"/>
                  </a:moveTo>
                  <a:cubicBezTo>
                    <a:pt x="22396" y="4704"/>
                    <a:pt x="19860" y="10133"/>
                    <a:pt x="17371" y="15419"/>
                  </a:cubicBezTo>
                  <a:cubicBezTo>
                    <a:pt x="15704" y="19003"/>
                    <a:pt x="13942" y="22730"/>
                    <a:pt x="11942" y="26194"/>
                  </a:cubicBezTo>
                  <a:cubicBezTo>
                    <a:pt x="8727" y="31707"/>
                    <a:pt x="4679" y="36601"/>
                    <a:pt x="0" y="40827"/>
                  </a:cubicBezTo>
                  <a:lnTo>
                    <a:pt x="0" y="41006"/>
                  </a:lnTo>
                  <a:cubicBezTo>
                    <a:pt x="4739" y="36743"/>
                    <a:pt x="8823" y="31802"/>
                    <a:pt x="12073" y="26242"/>
                  </a:cubicBezTo>
                  <a:cubicBezTo>
                    <a:pt x="14085" y="22777"/>
                    <a:pt x="15835" y="19063"/>
                    <a:pt x="17502" y="15467"/>
                  </a:cubicBezTo>
                  <a:cubicBezTo>
                    <a:pt x="19991" y="10169"/>
                    <a:pt x="22551" y="4704"/>
                    <a:pt x="26027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53"/>
            <p:cNvSpPr/>
            <p:nvPr/>
          </p:nvSpPr>
          <p:spPr>
            <a:xfrm>
              <a:off x="552150" y="1218425"/>
              <a:ext cx="590275" cy="957600"/>
            </a:xfrm>
            <a:custGeom>
              <a:rect b="b" l="l" r="r" t="t"/>
              <a:pathLst>
                <a:path extrusionOk="0" h="38304" w="23611">
                  <a:moveTo>
                    <a:pt x="23455" y="1"/>
                  </a:moveTo>
                  <a:cubicBezTo>
                    <a:pt x="20479" y="4370"/>
                    <a:pt x="18193" y="9288"/>
                    <a:pt x="15943" y="14062"/>
                  </a:cubicBezTo>
                  <a:cubicBezTo>
                    <a:pt x="14276" y="17646"/>
                    <a:pt x="12514" y="21373"/>
                    <a:pt x="10513" y="24837"/>
                  </a:cubicBezTo>
                  <a:cubicBezTo>
                    <a:pt x="7620" y="29778"/>
                    <a:pt x="4084" y="34231"/>
                    <a:pt x="0" y="38148"/>
                  </a:cubicBezTo>
                  <a:lnTo>
                    <a:pt x="0" y="38303"/>
                  </a:lnTo>
                  <a:cubicBezTo>
                    <a:pt x="4120" y="34362"/>
                    <a:pt x="7692" y="29874"/>
                    <a:pt x="10609" y="24885"/>
                  </a:cubicBezTo>
                  <a:cubicBezTo>
                    <a:pt x="12621" y="21420"/>
                    <a:pt x="14383" y="17705"/>
                    <a:pt x="16050" y="14110"/>
                  </a:cubicBezTo>
                  <a:cubicBezTo>
                    <a:pt x="18288" y="9312"/>
                    <a:pt x="20598" y="4394"/>
                    <a:pt x="236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53"/>
            <p:cNvSpPr/>
            <p:nvPr/>
          </p:nvSpPr>
          <p:spPr>
            <a:xfrm>
              <a:off x="552150" y="1218725"/>
              <a:ext cx="531625" cy="888225"/>
            </a:xfrm>
            <a:custGeom>
              <a:rect b="b" l="l" r="r" t="t"/>
              <a:pathLst>
                <a:path extrusionOk="0" h="35529" w="21265">
                  <a:moveTo>
                    <a:pt x="21086" y="1"/>
                  </a:moveTo>
                  <a:cubicBezTo>
                    <a:pt x="18550" y="4001"/>
                    <a:pt x="16490" y="8395"/>
                    <a:pt x="14478" y="12669"/>
                  </a:cubicBezTo>
                  <a:cubicBezTo>
                    <a:pt x="12811" y="16253"/>
                    <a:pt x="11061" y="19979"/>
                    <a:pt x="9049" y="23444"/>
                  </a:cubicBezTo>
                  <a:cubicBezTo>
                    <a:pt x="6525" y="27790"/>
                    <a:pt x="3465" y="31743"/>
                    <a:pt x="0" y="35303"/>
                  </a:cubicBezTo>
                  <a:lnTo>
                    <a:pt x="0" y="35529"/>
                  </a:lnTo>
                  <a:cubicBezTo>
                    <a:pt x="3512" y="31921"/>
                    <a:pt x="6608" y="27921"/>
                    <a:pt x="9168" y="23516"/>
                  </a:cubicBezTo>
                  <a:cubicBezTo>
                    <a:pt x="11180" y="20051"/>
                    <a:pt x="12930" y="16348"/>
                    <a:pt x="14597" y="12740"/>
                  </a:cubicBezTo>
                  <a:cubicBezTo>
                    <a:pt x="16621" y="8442"/>
                    <a:pt x="18693" y="4025"/>
                    <a:pt x="212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53"/>
            <p:cNvSpPr/>
            <p:nvPr/>
          </p:nvSpPr>
          <p:spPr>
            <a:xfrm>
              <a:off x="552450" y="1218425"/>
              <a:ext cx="473875" cy="814725"/>
            </a:xfrm>
            <a:custGeom>
              <a:rect b="b" l="l" r="r" t="t"/>
              <a:pathLst>
                <a:path extrusionOk="0" h="32589" w="18955">
                  <a:moveTo>
                    <a:pt x="18788" y="1"/>
                  </a:moveTo>
                  <a:cubicBezTo>
                    <a:pt x="16633" y="3632"/>
                    <a:pt x="14811" y="7502"/>
                    <a:pt x="13025" y="11300"/>
                  </a:cubicBezTo>
                  <a:cubicBezTo>
                    <a:pt x="11359" y="14884"/>
                    <a:pt x="9608" y="18598"/>
                    <a:pt x="7596" y="22075"/>
                  </a:cubicBezTo>
                  <a:cubicBezTo>
                    <a:pt x="5417" y="25790"/>
                    <a:pt x="2881" y="29243"/>
                    <a:pt x="0" y="32386"/>
                  </a:cubicBezTo>
                  <a:lnTo>
                    <a:pt x="0" y="32588"/>
                  </a:lnTo>
                  <a:cubicBezTo>
                    <a:pt x="2905" y="29409"/>
                    <a:pt x="5513" y="25909"/>
                    <a:pt x="7715" y="22135"/>
                  </a:cubicBezTo>
                  <a:cubicBezTo>
                    <a:pt x="9727" y="18658"/>
                    <a:pt x="11478" y="14955"/>
                    <a:pt x="13145" y="11359"/>
                  </a:cubicBezTo>
                  <a:cubicBezTo>
                    <a:pt x="14930" y="7549"/>
                    <a:pt x="16764" y="3644"/>
                    <a:pt x="1895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53"/>
            <p:cNvSpPr/>
            <p:nvPr/>
          </p:nvSpPr>
          <p:spPr>
            <a:xfrm>
              <a:off x="552450" y="1218425"/>
              <a:ext cx="418225" cy="739700"/>
            </a:xfrm>
            <a:custGeom>
              <a:rect b="b" l="l" r="r" t="t"/>
              <a:pathLst>
                <a:path extrusionOk="0" h="29588" w="16729">
                  <a:moveTo>
                    <a:pt x="16574" y="1"/>
                  </a:moveTo>
                  <a:cubicBezTo>
                    <a:pt x="14752" y="3216"/>
                    <a:pt x="13156" y="6585"/>
                    <a:pt x="11609" y="9907"/>
                  </a:cubicBezTo>
                  <a:cubicBezTo>
                    <a:pt x="9942" y="13503"/>
                    <a:pt x="8192" y="17217"/>
                    <a:pt x="6179" y="20682"/>
                  </a:cubicBezTo>
                  <a:cubicBezTo>
                    <a:pt x="4382" y="23778"/>
                    <a:pt x="2310" y="26683"/>
                    <a:pt x="0" y="29374"/>
                  </a:cubicBezTo>
                  <a:lnTo>
                    <a:pt x="0" y="29588"/>
                  </a:lnTo>
                  <a:cubicBezTo>
                    <a:pt x="2322" y="26873"/>
                    <a:pt x="4441" y="23920"/>
                    <a:pt x="6287" y="20777"/>
                  </a:cubicBezTo>
                  <a:cubicBezTo>
                    <a:pt x="8287" y="17313"/>
                    <a:pt x="10049" y="13598"/>
                    <a:pt x="11716" y="10002"/>
                  </a:cubicBezTo>
                  <a:cubicBezTo>
                    <a:pt x="13299" y="6668"/>
                    <a:pt x="14883" y="3239"/>
                    <a:pt x="1672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53"/>
            <p:cNvSpPr/>
            <p:nvPr/>
          </p:nvSpPr>
          <p:spPr>
            <a:xfrm>
              <a:off x="552150" y="1218425"/>
              <a:ext cx="363150" cy="662025"/>
            </a:xfrm>
            <a:custGeom>
              <a:rect b="b" l="l" r="r" t="t"/>
              <a:pathLst>
                <a:path extrusionOk="0" h="26481" w="14526">
                  <a:moveTo>
                    <a:pt x="14359" y="1"/>
                  </a:moveTo>
                  <a:cubicBezTo>
                    <a:pt x="12859" y="2799"/>
                    <a:pt x="11490" y="5692"/>
                    <a:pt x="10156" y="8538"/>
                  </a:cubicBezTo>
                  <a:cubicBezTo>
                    <a:pt x="8489" y="12133"/>
                    <a:pt x="6727" y="15848"/>
                    <a:pt x="4715" y="19313"/>
                  </a:cubicBezTo>
                  <a:cubicBezTo>
                    <a:pt x="3310" y="21742"/>
                    <a:pt x="1727" y="24063"/>
                    <a:pt x="0" y="26254"/>
                  </a:cubicBezTo>
                  <a:lnTo>
                    <a:pt x="0" y="26480"/>
                  </a:lnTo>
                  <a:cubicBezTo>
                    <a:pt x="1774" y="24254"/>
                    <a:pt x="3381" y="21896"/>
                    <a:pt x="4834" y="19408"/>
                  </a:cubicBezTo>
                  <a:cubicBezTo>
                    <a:pt x="6846" y="15943"/>
                    <a:pt x="8608" y="12229"/>
                    <a:pt x="10275" y="8633"/>
                  </a:cubicBezTo>
                  <a:cubicBezTo>
                    <a:pt x="11621" y="5763"/>
                    <a:pt x="12990" y="2823"/>
                    <a:pt x="1452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53"/>
            <p:cNvSpPr/>
            <p:nvPr/>
          </p:nvSpPr>
          <p:spPr>
            <a:xfrm>
              <a:off x="551850" y="1218725"/>
              <a:ext cx="308400" cy="580175"/>
            </a:xfrm>
            <a:custGeom>
              <a:rect b="b" l="l" r="r" t="t"/>
              <a:pathLst>
                <a:path extrusionOk="0" h="23207" w="12336">
                  <a:moveTo>
                    <a:pt x="12204" y="1"/>
                  </a:moveTo>
                  <a:cubicBezTo>
                    <a:pt x="10978" y="2370"/>
                    <a:pt x="9847" y="4775"/>
                    <a:pt x="8716" y="7168"/>
                  </a:cubicBezTo>
                  <a:cubicBezTo>
                    <a:pt x="7049" y="10764"/>
                    <a:pt x="5298" y="14479"/>
                    <a:pt x="3286" y="17955"/>
                  </a:cubicBezTo>
                  <a:cubicBezTo>
                    <a:pt x="2274" y="19694"/>
                    <a:pt x="1167" y="21372"/>
                    <a:pt x="0" y="22992"/>
                  </a:cubicBezTo>
                  <a:lnTo>
                    <a:pt x="0" y="23206"/>
                  </a:lnTo>
                  <a:cubicBezTo>
                    <a:pt x="1215" y="21527"/>
                    <a:pt x="2346" y="19801"/>
                    <a:pt x="3393" y="18015"/>
                  </a:cubicBezTo>
                  <a:cubicBezTo>
                    <a:pt x="5406" y="14538"/>
                    <a:pt x="7156" y="10835"/>
                    <a:pt x="8823" y="7240"/>
                  </a:cubicBezTo>
                  <a:cubicBezTo>
                    <a:pt x="9954" y="4823"/>
                    <a:pt x="11097" y="2394"/>
                    <a:pt x="123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53"/>
            <p:cNvSpPr/>
            <p:nvPr/>
          </p:nvSpPr>
          <p:spPr>
            <a:xfrm>
              <a:off x="552150" y="1218725"/>
              <a:ext cx="255400" cy="494150"/>
            </a:xfrm>
            <a:custGeom>
              <a:rect b="b" l="l" r="r" t="t"/>
              <a:pathLst>
                <a:path extrusionOk="0" h="19766" w="10216">
                  <a:moveTo>
                    <a:pt x="10049" y="1"/>
                  </a:moveTo>
                  <a:cubicBezTo>
                    <a:pt x="9085" y="1918"/>
                    <a:pt x="8168" y="3870"/>
                    <a:pt x="7263" y="5811"/>
                  </a:cubicBezTo>
                  <a:cubicBezTo>
                    <a:pt x="5596" y="9395"/>
                    <a:pt x="3846" y="13110"/>
                    <a:pt x="1834" y="16586"/>
                  </a:cubicBezTo>
                  <a:cubicBezTo>
                    <a:pt x="1250" y="17574"/>
                    <a:pt x="643" y="18563"/>
                    <a:pt x="0" y="19515"/>
                  </a:cubicBezTo>
                  <a:lnTo>
                    <a:pt x="0" y="19765"/>
                  </a:lnTo>
                  <a:cubicBezTo>
                    <a:pt x="691" y="18741"/>
                    <a:pt x="1346" y="17693"/>
                    <a:pt x="1965" y="16622"/>
                  </a:cubicBezTo>
                  <a:cubicBezTo>
                    <a:pt x="3977" y="13157"/>
                    <a:pt x="5727" y="9454"/>
                    <a:pt x="7394" y="5847"/>
                  </a:cubicBezTo>
                  <a:cubicBezTo>
                    <a:pt x="8299" y="3918"/>
                    <a:pt x="9227" y="1953"/>
                    <a:pt x="102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38"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3" name="Google Shape;2503;p54"/>
          <p:cNvGrpSpPr/>
          <p:nvPr/>
        </p:nvGrpSpPr>
        <p:grpSpPr>
          <a:xfrm>
            <a:off x="7202889" y="-21"/>
            <a:ext cx="1941158" cy="5143486"/>
            <a:chOff x="2771175" y="2473050"/>
            <a:chExt cx="613475" cy="1625525"/>
          </a:xfrm>
        </p:grpSpPr>
        <p:sp>
          <p:nvSpPr>
            <p:cNvPr id="2504" name="Google Shape;2504;p54"/>
            <p:cNvSpPr/>
            <p:nvPr/>
          </p:nvSpPr>
          <p:spPr>
            <a:xfrm>
              <a:off x="2771175" y="2473050"/>
              <a:ext cx="613200" cy="1625525"/>
            </a:xfrm>
            <a:custGeom>
              <a:rect b="b" l="l" r="r" t="t"/>
              <a:pathLst>
                <a:path extrusionOk="0" h="65021" w="24528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54"/>
            <p:cNvSpPr/>
            <p:nvPr/>
          </p:nvSpPr>
          <p:spPr>
            <a:xfrm>
              <a:off x="2811350" y="2473650"/>
              <a:ext cx="573025" cy="1468650"/>
            </a:xfrm>
            <a:custGeom>
              <a:rect b="b" l="l" r="r" t="t"/>
              <a:pathLst>
                <a:path extrusionOk="0" h="58746" w="22921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54"/>
            <p:cNvSpPr/>
            <p:nvPr/>
          </p:nvSpPr>
          <p:spPr>
            <a:xfrm>
              <a:off x="2851825" y="2473650"/>
              <a:ext cx="532550" cy="1401375"/>
            </a:xfrm>
            <a:custGeom>
              <a:rect b="b" l="l" r="r" t="t"/>
              <a:pathLst>
                <a:path extrusionOk="0" h="56055" w="21302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54"/>
            <p:cNvSpPr/>
            <p:nvPr/>
          </p:nvSpPr>
          <p:spPr>
            <a:xfrm>
              <a:off x="2892600" y="2473650"/>
              <a:ext cx="492050" cy="1352575"/>
            </a:xfrm>
            <a:custGeom>
              <a:rect b="b" l="l" r="r" t="t"/>
              <a:pathLst>
                <a:path extrusionOk="0" h="54103" w="19682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54"/>
            <p:cNvSpPr/>
            <p:nvPr/>
          </p:nvSpPr>
          <p:spPr>
            <a:xfrm>
              <a:off x="2932800" y="2473050"/>
              <a:ext cx="451575" cy="1312975"/>
            </a:xfrm>
            <a:custGeom>
              <a:rect b="b" l="l" r="r" t="t"/>
              <a:pathLst>
                <a:path extrusionOk="0" h="52519" w="18063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54"/>
            <p:cNvSpPr/>
            <p:nvPr/>
          </p:nvSpPr>
          <p:spPr>
            <a:xfrm>
              <a:off x="2973275" y="2473350"/>
              <a:ext cx="411100" cy="1277275"/>
            </a:xfrm>
            <a:custGeom>
              <a:rect b="b" l="l" r="r" t="t"/>
              <a:pathLst>
                <a:path extrusionOk="0" h="51091" w="16444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54"/>
            <p:cNvSpPr/>
            <p:nvPr/>
          </p:nvSpPr>
          <p:spPr>
            <a:xfrm>
              <a:off x="3013750" y="2473350"/>
              <a:ext cx="370900" cy="1244525"/>
            </a:xfrm>
            <a:custGeom>
              <a:rect b="b" l="l" r="r" t="t"/>
              <a:pathLst>
                <a:path extrusionOk="0" h="49781" w="14836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54"/>
            <p:cNvSpPr/>
            <p:nvPr/>
          </p:nvSpPr>
          <p:spPr>
            <a:xfrm>
              <a:off x="3053950" y="2473350"/>
              <a:ext cx="330700" cy="1212675"/>
            </a:xfrm>
            <a:custGeom>
              <a:rect b="b" l="l" r="r" t="t"/>
              <a:pathLst>
                <a:path extrusionOk="0" h="48507" w="13228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54"/>
            <p:cNvSpPr/>
            <p:nvPr/>
          </p:nvSpPr>
          <p:spPr>
            <a:xfrm>
              <a:off x="3094425" y="2473050"/>
              <a:ext cx="290225" cy="1179925"/>
            </a:xfrm>
            <a:custGeom>
              <a:rect b="b" l="l" r="r" t="t"/>
              <a:pathLst>
                <a:path extrusionOk="0" h="47197" w="11609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54"/>
            <p:cNvSpPr/>
            <p:nvPr/>
          </p:nvSpPr>
          <p:spPr>
            <a:xfrm>
              <a:off x="3135200" y="2473350"/>
              <a:ext cx="249450" cy="1144500"/>
            </a:xfrm>
            <a:custGeom>
              <a:rect b="b" l="l" r="r" t="t"/>
              <a:pathLst>
                <a:path extrusionOk="0" h="45780" w="9978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54"/>
            <p:cNvSpPr/>
            <p:nvPr/>
          </p:nvSpPr>
          <p:spPr>
            <a:xfrm>
              <a:off x="3175375" y="2473350"/>
              <a:ext cx="209275" cy="1104625"/>
            </a:xfrm>
            <a:custGeom>
              <a:rect b="b" l="l" r="r" t="t"/>
              <a:pathLst>
                <a:path extrusionOk="0" h="44185" w="8371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54"/>
            <p:cNvSpPr/>
            <p:nvPr/>
          </p:nvSpPr>
          <p:spPr>
            <a:xfrm>
              <a:off x="3215875" y="2473350"/>
              <a:ext cx="168775" cy="1056700"/>
            </a:xfrm>
            <a:custGeom>
              <a:rect b="b" l="l" r="r" t="t"/>
              <a:pathLst>
                <a:path extrusionOk="0" h="42268" w="6751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54"/>
            <p:cNvSpPr/>
            <p:nvPr/>
          </p:nvSpPr>
          <p:spPr>
            <a:xfrm>
              <a:off x="3256050" y="2498050"/>
              <a:ext cx="128325" cy="971875"/>
            </a:xfrm>
            <a:custGeom>
              <a:rect b="b" l="l" r="r" t="t"/>
              <a:pathLst>
                <a:path extrusionOk="0" h="38875" w="5133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54"/>
            <p:cNvSpPr/>
            <p:nvPr/>
          </p:nvSpPr>
          <p:spPr>
            <a:xfrm>
              <a:off x="3296525" y="2591225"/>
              <a:ext cx="88125" cy="800725"/>
            </a:xfrm>
            <a:custGeom>
              <a:rect b="b" l="l" r="r" t="t"/>
              <a:pathLst>
                <a:path extrusionOk="0" h="32029" w="3525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54"/>
            <p:cNvSpPr/>
            <p:nvPr/>
          </p:nvSpPr>
          <p:spPr>
            <a:xfrm>
              <a:off x="3339700" y="2726350"/>
              <a:ext cx="44675" cy="553075"/>
            </a:xfrm>
            <a:custGeom>
              <a:rect b="b" l="l" r="r" t="t"/>
              <a:pathLst>
                <a:path extrusionOk="0" h="22123" w="1787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9" name="Google Shape;2519;p54"/>
          <p:cNvGrpSpPr/>
          <p:nvPr/>
        </p:nvGrpSpPr>
        <p:grpSpPr>
          <a:xfrm flipH="1">
            <a:off x="-61" y="-21"/>
            <a:ext cx="1941158" cy="5143486"/>
            <a:chOff x="2771175" y="2473050"/>
            <a:chExt cx="613475" cy="1625525"/>
          </a:xfrm>
        </p:grpSpPr>
        <p:sp>
          <p:nvSpPr>
            <p:cNvPr id="2520" name="Google Shape;2520;p54"/>
            <p:cNvSpPr/>
            <p:nvPr/>
          </p:nvSpPr>
          <p:spPr>
            <a:xfrm>
              <a:off x="2771175" y="2473050"/>
              <a:ext cx="613200" cy="1625525"/>
            </a:xfrm>
            <a:custGeom>
              <a:rect b="b" l="l" r="r" t="t"/>
              <a:pathLst>
                <a:path extrusionOk="0" h="65021" w="24528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54"/>
            <p:cNvSpPr/>
            <p:nvPr/>
          </p:nvSpPr>
          <p:spPr>
            <a:xfrm>
              <a:off x="2811350" y="2473650"/>
              <a:ext cx="573025" cy="1468650"/>
            </a:xfrm>
            <a:custGeom>
              <a:rect b="b" l="l" r="r" t="t"/>
              <a:pathLst>
                <a:path extrusionOk="0" h="58746" w="22921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54"/>
            <p:cNvSpPr/>
            <p:nvPr/>
          </p:nvSpPr>
          <p:spPr>
            <a:xfrm>
              <a:off x="2851825" y="2473650"/>
              <a:ext cx="532550" cy="1401375"/>
            </a:xfrm>
            <a:custGeom>
              <a:rect b="b" l="l" r="r" t="t"/>
              <a:pathLst>
                <a:path extrusionOk="0" h="56055" w="21302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4"/>
            <p:cNvSpPr/>
            <p:nvPr/>
          </p:nvSpPr>
          <p:spPr>
            <a:xfrm>
              <a:off x="2892600" y="2473650"/>
              <a:ext cx="492050" cy="1352575"/>
            </a:xfrm>
            <a:custGeom>
              <a:rect b="b" l="l" r="r" t="t"/>
              <a:pathLst>
                <a:path extrusionOk="0" h="54103" w="19682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54"/>
            <p:cNvSpPr/>
            <p:nvPr/>
          </p:nvSpPr>
          <p:spPr>
            <a:xfrm>
              <a:off x="2932800" y="2473050"/>
              <a:ext cx="451575" cy="1312975"/>
            </a:xfrm>
            <a:custGeom>
              <a:rect b="b" l="l" r="r" t="t"/>
              <a:pathLst>
                <a:path extrusionOk="0" h="52519" w="18063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54"/>
            <p:cNvSpPr/>
            <p:nvPr/>
          </p:nvSpPr>
          <p:spPr>
            <a:xfrm>
              <a:off x="2973275" y="2473350"/>
              <a:ext cx="411100" cy="1277275"/>
            </a:xfrm>
            <a:custGeom>
              <a:rect b="b" l="l" r="r" t="t"/>
              <a:pathLst>
                <a:path extrusionOk="0" h="51091" w="16444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54"/>
            <p:cNvSpPr/>
            <p:nvPr/>
          </p:nvSpPr>
          <p:spPr>
            <a:xfrm>
              <a:off x="3013750" y="2473350"/>
              <a:ext cx="370900" cy="1244525"/>
            </a:xfrm>
            <a:custGeom>
              <a:rect b="b" l="l" r="r" t="t"/>
              <a:pathLst>
                <a:path extrusionOk="0" h="49781" w="14836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54"/>
            <p:cNvSpPr/>
            <p:nvPr/>
          </p:nvSpPr>
          <p:spPr>
            <a:xfrm>
              <a:off x="3053950" y="2473350"/>
              <a:ext cx="330700" cy="1212675"/>
            </a:xfrm>
            <a:custGeom>
              <a:rect b="b" l="l" r="r" t="t"/>
              <a:pathLst>
                <a:path extrusionOk="0" h="48507" w="13228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54"/>
            <p:cNvSpPr/>
            <p:nvPr/>
          </p:nvSpPr>
          <p:spPr>
            <a:xfrm>
              <a:off x="3094425" y="2473050"/>
              <a:ext cx="290225" cy="1179925"/>
            </a:xfrm>
            <a:custGeom>
              <a:rect b="b" l="l" r="r" t="t"/>
              <a:pathLst>
                <a:path extrusionOk="0" h="47197" w="11609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54"/>
            <p:cNvSpPr/>
            <p:nvPr/>
          </p:nvSpPr>
          <p:spPr>
            <a:xfrm>
              <a:off x="3135200" y="2473350"/>
              <a:ext cx="249450" cy="1144500"/>
            </a:xfrm>
            <a:custGeom>
              <a:rect b="b" l="l" r="r" t="t"/>
              <a:pathLst>
                <a:path extrusionOk="0" h="45780" w="9978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54"/>
            <p:cNvSpPr/>
            <p:nvPr/>
          </p:nvSpPr>
          <p:spPr>
            <a:xfrm>
              <a:off x="3175375" y="2473350"/>
              <a:ext cx="209275" cy="1104625"/>
            </a:xfrm>
            <a:custGeom>
              <a:rect b="b" l="l" r="r" t="t"/>
              <a:pathLst>
                <a:path extrusionOk="0" h="44185" w="8371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54"/>
            <p:cNvSpPr/>
            <p:nvPr/>
          </p:nvSpPr>
          <p:spPr>
            <a:xfrm>
              <a:off x="3215875" y="2473350"/>
              <a:ext cx="168775" cy="1056700"/>
            </a:xfrm>
            <a:custGeom>
              <a:rect b="b" l="l" r="r" t="t"/>
              <a:pathLst>
                <a:path extrusionOk="0" h="42268" w="6751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54"/>
            <p:cNvSpPr/>
            <p:nvPr/>
          </p:nvSpPr>
          <p:spPr>
            <a:xfrm>
              <a:off x="3256050" y="2498050"/>
              <a:ext cx="128325" cy="971875"/>
            </a:xfrm>
            <a:custGeom>
              <a:rect b="b" l="l" r="r" t="t"/>
              <a:pathLst>
                <a:path extrusionOk="0" h="38875" w="5133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54"/>
            <p:cNvSpPr/>
            <p:nvPr/>
          </p:nvSpPr>
          <p:spPr>
            <a:xfrm>
              <a:off x="3296525" y="2591225"/>
              <a:ext cx="88125" cy="800725"/>
            </a:xfrm>
            <a:custGeom>
              <a:rect b="b" l="l" r="r" t="t"/>
              <a:pathLst>
                <a:path extrusionOk="0" h="32029" w="3525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54"/>
            <p:cNvSpPr/>
            <p:nvPr/>
          </p:nvSpPr>
          <p:spPr>
            <a:xfrm>
              <a:off x="3339700" y="2726350"/>
              <a:ext cx="44675" cy="553075"/>
            </a:xfrm>
            <a:custGeom>
              <a:rect b="b" l="l" r="r" t="t"/>
              <a:pathLst>
                <a:path extrusionOk="0" h="22123" w="1787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USTOM_39"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6" name="Google Shape;2536;p55"/>
          <p:cNvGrpSpPr/>
          <p:nvPr/>
        </p:nvGrpSpPr>
        <p:grpSpPr>
          <a:xfrm flipH="1" rot="10800000">
            <a:off x="-13" y="7"/>
            <a:ext cx="9142584" cy="1688125"/>
            <a:chOff x="410450" y="2958175"/>
            <a:chExt cx="1976775" cy="365000"/>
          </a:xfrm>
        </p:grpSpPr>
        <p:sp>
          <p:nvSpPr>
            <p:cNvPr id="2537" name="Google Shape;2537;p55"/>
            <p:cNvSpPr/>
            <p:nvPr/>
          </p:nvSpPr>
          <p:spPr>
            <a:xfrm>
              <a:off x="410750" y="3128425"/>
              <a:ext cx="850125" cy="190000"/>
            </a:xfrm>
            <a:custGeom>
              <a:rect b="b" l="l" r="r" t="t"/>
              <a:pathLst>
                <a:path extrusionOk="0" h="7600" w="34005">
                  <a:moveTo>
                    <a:pt x="6664" y="1"/>
                  </a:moveTo>
                  <a:cubicBezTo>
                    <a:pt x="4749" y="1"/>
                    <a:pt x="2976" y="280"/>
                    <a:pt x="1358" y="837"/>
                  </a:cubicBezTo>
                  <a:cubicBezTo>
                    <a:pt x="894" y="1003"/>
                    <a:pt x="429" y="1194"/>
                    <a:pt x="1" y="1420"/>
                  </a:cubicBezTo>
                  <a:lnTo>
                    <a:pt x="1" y="1479"/>
                  </a:lnTo>
                  <a:cubicBezTo>
                    <a:pt x="453" y="1253"/>
                    <a:pt x="906" y="1063"/>
                    <a:pt x="1382" y="896"/>
                  </a:cubicBezTo>
                  <a:cubicBezTo>
                    <a:pt x="2989" y="331"/>
                    <a:pt x="4751" y="50"/>
                    <a:pt x="6653" y="50"/>
                  </a:cubicBezTo>
                  <a:cubicBezTo>
                    <a:pt x="9120" y="50"/>
                    <a:pt x="11824" y="522"/>
                    <a:pt x="14741" y="1456"/>
                  </a:cubicBezTo>
                  <a:cubicBezTo>
                    <a:pt x="16919" y="2146"/>
                    <a:pt x="19063" y="3039"/>
                    <a:pt x="21146" y="3896"/>
                  </a:cubicBezTo>
                  <a:cubicBezTo>
                    <a:pt x="23206" y="4742"/>
                    <a:pt x="25313" y="5599"/>
                    <a:pt x="27456" y="6302"/>
                  </a:cubicBezTo>
                  <a:cubicBezTo>
                    <a:pt x="29528" y="6968"/>
                    <a:pt x="31493" y="7409"/>
                    <a:pt x="33338" y="7599"/>
                  </a:cubicBezTo>
                  <a:lnTo>
                    <a:pt x="34005" y="7599"/>
                  </a:lnTo>
                  <a:cubicBezTo>
                    <a:pt x="31981" y="7433"/>
                    <a:pt x="29814" y="6992"/>
                    <a:pt x="27492" y="6230"/>
                  </a:cubicBezTo>
                  <a:cubicBezTo>
                    <a:pt x="25349" y="5540"/>
                    <a:pt x="23230" y="4670"/>
                    <a:pt x="21182" y="3837"/>
                  </a:cubicBezTo>
                  <a:cubicBezTo>
                    <a:pt x="19098" y="2968"/>
                    <a:pt x="16931" y="2075"/>
                    <a:pt x="14752" y="1396"/>
                  </a:cubicBezTo>
                  <a:cubicBezTo>
                    <a:pt x="11836" y="464"/>
                    <a:pt x="9132" y="1"/>
                    <a:pt x="66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55"/>
            <p:cNvSpPr/>
            <p:nvPr/>
          </p:nvSpPr>
          <p:spPr>
            <a:xfrm>
              <a:off x="410450" y="3154025"/>
              <a:ext cx="704275" cy="164100"/>
            </a:xfrm>
            <a:custGeom>
              <a:rect b="b" l="l" r="r" t="t"/>
              <a:pathLst>
                <a:path extrusionOk="0" h="6564" w="28171">
                  <a:moveTo>
                    <a:pt x="6283" y="0"/>
                  </a:moveTo>
                  <a:cubicBezTo>
                    <a:pt x="4368" y="0"/>
                    <a:pt x="2595" y="280"/>
                    <a:pt x="977" y="836"/>
                  </a:cubicBezTo>
                  <a:cubicBezTo>
                    <a:pt x="656" y="956"/>
                    <a:pt x="322" y="1098"/>
                    <a:pt x="1" y="1229"/>
                  </a:cubicBezTo>
                  <a:lnTo>
                    <a:pt x="1" y="1289"/>
                  </a:lnTo>
                  <a:cubicBezTo>
                    <a:pt x="322" y="1134"/>
                    <a:pt x="656" y="1003"/>
                    <a:pt x="989" y="884"/>
                  </a:cubicBezTo>
                  <a:cubicBezTo>
                    <a:pt x="2607" y="334"/>
                    <a:pt x="4377" y="58"/>
                    <a:pt x="6286" y="58"/>
                  </a:cubicBezTo>
                  <a:cubicBezTo>
                    <a:pt x="8758" y="58"/>
                    <a:pt x="11462" y="522"/>
                    <a:pt x="14372" y="1456"/>
                  </a:cubicBezTo>
                  <a:cubicBezTo>
                    <a:pt x="16562" y="2158"/>
                    <a:pt x="18705" y="3051"/>
                    <a:pt x="20789" y="3896"/>
                  </a:cubicBezTo>
                  <a:cubicBezTo>
                    <a:pt x="22849" y="4742"/>
                    <a:pt x="24956" y="5611"/>
                    <a:pt x="27099" y="6301"/>
                  </a:cubicBezTo>
                  <a:cubicBezTo>
                    <a:pt x="27385" y="6397"/>
                    <a:pt x="27671" y="6480"/>
                    <a:pt x="27945" y="6563"/>
                  </a:cubicBezTo>
                  <a:lnTo>
                    <a:pt x="28171" y="6563"/>
                  </a:lnTo>
                  <a:cubicBezTo>
                    <a:pt x="27826" y="6468"/>
                    <a:pt x="27468" y="6349"/>
                    <a:pt x="27111" y="6230"/>
                  </a:cubicBezTo>
                  <a:cubicBezTo>
                    <a:pt x="24968" y="5551"/>
                    <a:pt x="22861" y="4670"/>
                    <a:pt x="20801" y="3837"/>
                  </a:cubicBezTo>
                  <a:cubicBezTo>
                    <a:pt x="18717" y="2968"/>
                    <a:pt x="16562" y="2075"/>
                    <a:pt x="14372" y="1396"/>
                  </a:cubicBezTo>
                  <a:cubicBezTo>
                    <a:pt x="11455" y="464"/>
                    <a:pt x="8751" y="0"/>
                    <a:pt x="6283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55"/>
            <p:cNvSpPr/>
            <p:nvPr/>
          </p:nvSpPr>
          <p:spPr>
            <a:xfrm>
              <a:off x="1442425" y="2958175"/>
              <a:ext cx="944200" cy="360250"/>
            </a:xfrm>
            <a:custGeom>
              <a:rect b="b" l="l" r="r" t="t"/>
              <a:pathLst>
                <a:path extrusionOk="0" h="14410" w="37768">
                  <a:moveTo>
                    <a:pt x="29211" y="0"/>
                  </a:moveTo>
                  <a:cubicBezTo>
                    <a:pt x="27667" y="0"/>
                    <a:pt x="26115" y="124"/>
                    <a:pt x="24575" y="372"/>
                  </a:cubicBezTo>
                  <a:cubicBezTo>
                    <a:pt x="20229" y="1062"/>
                    <a:pt x="16074" y="2741"/>
                    <a:pt x="12598" y="5206"/>
                  </a:cubicBezTo>
                  <a:cubicBezTo>
                    <a:pt x="11085" y="6277"/>
                    <a:pt x="9669" y="7516"/>
                    <a:pt x="8264" y="8706"/>
                  </a:cubicBezTo>
                  <a:cubicBezTo>
                    <a:pt x="5728" y="10897"/>
                    <a:pt x="3108" y="13147"/>
                    <a:pt x="1" y="14409"/>
                  </a:cubicBezTo>
                  <a:lnTo>
                    <a:pt x="167" y="14409"/>
                  </a:lnTo>
                  <a:cubicBezTo>
                    <a:pt x="3215" y="13147"/>
                    <a:pt x="5799" y="10909"/>
                    <a:pt x="8299" y="8754"/>
                  </a:cubicBezTo>
                  <a:cubicBezTo>
                    <a:pt x="9680" y="7563"/>
                    <a:pt x="11121" y="6313"/>
                    <a:pt x="12621" y="5253"/>
                  </a:cubicBezTo>
                  <a:cubicBezTo>
                    <a:pt x="16098" y="2801"/>
                    <a:pt x="20229" y="1122"/>
                    <a:pt x="24575" y="431"/>
                  </a:cubicBezTo>
                  <a:cubicBezTo>
                    <a:pt x="26103" y="189"/>
                    <a:pt x="27645" y="68"/>
                    <a:pt x="29178" y="68"/>
                  </a:cubicBezTo>
                  <a:cubicBezTo>
                    <a:pt x="32004" y="68"/>
                    <a:pt x="34802" y="478"/>
                    <a:pt x="37434" y="1289"/>
                  </a:cubicBezTo>
                  <a:cubicBezTo>
                    <a:pt x="37553" y="1336"/>
                    <a:pt x="37660" y="1372"/>
                    <a:pt x="37767" y="1396"/>
                  </a:cubicBezTo>
                  <a:lnTo>
                    <a:pt x="37767" y="1336"/>
                  </a:lnTo>
                  <a:cubicBezTo>
                    <a:pt x="37672" y="1312"/>
                    <a:pt x="37565" y="1265"/>
                    <a:pt x="37470" y="1229"/>
                  </a:cubicBezTo>
                  <a:cubicBezTo>
                    <a:pt x="34829" y="413"/>
                    <a:pt x="32034" y="0"/>
                    <a:pt x="2921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55"/>
            <p:cNvSpPr/>
            <p:nvPr/>
          </p:nvSpPr>
          <p:spPr>
            <a:xfrm>
              <a:off x="1485600" y="2984350"/>
              <a:ext cx="900725" cy="334075"/>
            </a:xfrm>
            <a:custGeom>
              <a:rect b="b" l="l" r="r" t="t"/>
              <a:pathLst>
                <a:path extrusionOk="0" h="13363" w="36029">
                  <a:moveTo>
                    <a:pt x="27099" y="1"/>
                  </a:moveTo>
                  <a:cubicBezTo>
                    <a:pt x="25554" y="1"/>
                    <a:pt x="24000" y="124"/>
                    <a:pt x="22455" y="373"/>
                  </a:cubicBezTo>
                  <a:cubicBezTo>
                    <a:pt x="18110" y="1051"/>
                    <a:pt x="13966" y="2730"/>
                    <a:pt x="10478" y="5207"/>
                  </a:cubicBezTo>
                  <a:cubicBezTo>
                    <a:pt x="8977" y="6278"/>
                    <a:pt x="7549" y="7516"/>
                    <a:pt x="6144" y="8707"/>
                  </a:cubicBezTo>
                  <a:cubicBezTo>
                    <a:pt x="4215" y="10374"/>
                    <a:pt x="2215" y="12100"/>
                    <a:pt x="0" y="13362"/>
                  </a:cubicBezTo>
                  <a:lnTo>
                    <a:pt x="119" y="13362"/>
                  </a:lnTo>
                  <a:cubicBezTo>
                    <a:pt x="2310" y="12100"/>
                    <a:pt x="4263" y="10398"/>
                    <a:pt x="6179" y="8743"/>
                  </a:cubicBezTo>
                  <a:cubicBezTo>
                    <a:pt x="7561" y="7552"/>
                    <a:pt x="9001" y="6302"/>
                    <a:pt x="10513" y="5242"/>
                  </a:cubicBezTo>
                  <a:cubicBezTo>
                    <a:pt x="13978" y="2790"/>
                    <a:pt x="18110" y="1111"/>
                    <a:pt x="22455" y="432"/>
                  </a:cubicBezTo>
                  <a:cubicBezTo>
                    <a:pt x="23988" y="189"/>
                    <a:pt x="25530" y="69"/>
                    <a:pt x="27063" y="69"/>
                  </a:cubicBezTo>
                  <a:cubicBezTo>
                    <a:pt x="29889" y="69"/>
                    <a:pt x="32682" y="479"/>
                    <a:pt x="35314" y="1289"/>
                  </a:cubicBezTo>
                  <a:cubicBezTo>
                    <a:pt x="35552" y="1361"/>
                    <a:pt x="35790" y="1432"/>
                    <a:pt x="36028" y="1528"/>
                  </a:cubicBezTo>
                  <a:lnTo>
                    <a:pt x="36028" y="1468"/>
                  </a:lnTo>
                  <a:cubicBezTo>
                    <a:pt x="35826" y="1397"/>
                    <a:pt x="35588" y="1301"/>
                    <a:pt x="35350" y="1230"/>
                  </a:cubicBezTo>
                  <a:cubicBezTo>
                    <a:pt x="32717" y="414"/>
                    <a:pt x="29925" y="1"/>
                    <a:pt x="2709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55"/>
            <p:cNvSpPr/>
            <p:nvPr/>
          </p:nvSpPr>
          <p:spPr>
            <a:xfrm>
              <a:off x="410450" y="3180200"/>
              <a:ext cx="616475" cy="137925"/>
            </a:xfrm>
            <a:custGeom>
              <a:rect b="b" l="l" r="r" t="t"/>
              <a:pathLst>
                <a:path extrusionOk="0" h="5517" w="24659">
                  <a:moveTo>
                    <a:pt x="5912" y="0"/>
                  </a:moveTo>
                  <a:cubicBezTo>
                    <a:pt x="3993" y="0"/>
                    <a:pt x="2217" y="280"/>
                    <a:pt x="596" y="837"/>
                  </a:cubicBezTo>
                  <a:cubicBezTo>
                    <a:pt x="406" y="897"/>
                    <a:pt x="203" y="980"/>
                    <a:pt x="1" y="1063"/>
                  </a:cubicBezTo>
                  <a:lnTo>
                    <a:pt x="1" y="1123"/>
                  </a:lnTo>
                  <a:cubicBezTo>
                    <a:pt x="191" y="1028"/>
                    <a:pt x="406" y="956"/>
                    <a:pt x="608" y="885"/>
                  </a:cubicBezTo>
                  <a:cubicBezTo>
                    <a:pt x="2239" y="332"/>
                    <a:pt x="4016" y="54"/>
                    <a:pt x="5932" y="54"/>
                  </a:cubicBezTo>
                  <a:cubicBezTo>
                    <a:pt x="8394" y="54"/>
                    <a:pt x="11085" y="514"/>
                    <a:pt x="13991" y="1444"/>
                  </a:cubicBezTo>
                  <a:cubicBezTo>
                    <a:pt x="16181" y="2147"/>
                    <a:pt x="18324" y="3040"/>
                    <a:pt x="20408" y="3885"/>
                  </a:cubicBezTo>
                  <a:cubicBezTo>
                    <a:pt x="21742" y="4445"/>
                    <a:pt x="23099" y="5004"/>
                    <a:pt x="24480" y="5516"/>
                  </a:cubicBezTo>
                  <a:lnTo>
                    <a:pt x="24659" y="5516"/>
                  </a:lnTo>
                  <a:cubicBezTo>
                    <a:pt x="23230" y="4969"/>
                    <a:pt x="21801" y="4397"/>
                    <a:pt x="20420" y="3826"/>
                  </a:cubicBezTo>
                  <a:cubicBezTo>
                    <a:pt x="18336" y="2968"/>
                    <a:pt x="16181" y="2075"/>
                    <a:pt x="13991" y="1385"/>
                  </a:cubicBezTo>
                  <a:cubicBezTo>
                    <a:pt x="11078" y="461"/>
                    <a:pt x="8377" y="0"/>
                    <a:pt x="5912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55"/>
            <p:cNvSpPr/>
            <p:nvPr/>
          </p:nvSpPr>
          <p:spPr>
            <a:xfrm>
              <a:off x="1517150" y="3010250"/>
              <a:ext cx="869775" cy="308475"/>
            </a:xfrm>
            <a:custGeom>
              <a:rect b="b" l="l" r="r" t="t"/>
              <a:pathLst>
                <a:path extrusionOk="0" h="12339" w="34791">
                  <a:moveTo>
                    <a:pt x="25465" y="1"/>
                  </a:moveTo>
                  <a:cubicBezTo>
                    <a:pt x="23922" y="1"/>
                    <a:pt x="22368" y="124"/>
                    <a:pt x="20824" y="372"/>
                  </a:cubicBezTo>
                  <a:cubicBezTo>
                    <a:pt x="16478" y="1063"/>
                    <a:pt x="12323" y="2742"/>
                    <a:pt x="8847" y="5206"/>
                  </a:cubicBezTo>
                  <a:cubicBezTo>
                    <a:pt x="7346" y="6278"/>
                    <a:pt x="5918" y="7516"/>
                    <a:pt x="4513" y="8707"/>
                  </a:cubicBezTo>
                  <a:cubicBezTo>
                    <a:pt x="3060" y="9957"/>
                    <a:pt x="1584" y="11243"/>
                    <a:pt x="0" y="12338"/>
                  </a:cubicBezTo>
                  <a:lnTo>
                    <a:pt x="107" y="12338"/>
                  </a:lnTo>
                  <a:cubicBezTo>
                    <a:pt x="1655" y="11255"/>
                    <a:pt x="3120" y="10005"/>
                    <a:pt x="4548" y="8766"/>
                  </a:cubicBezTo>
                  <a:cubicBezTo>
                    <a:pt x="5929" y="7576"/>
                    <a:pt x="7370" y="6326"/>
                    <a:pt x="8870" y="5266"/>
                  </a:cubicBezTo>
                  <a:cubicBezTo>
                    <a:pt x="12347" y="2813"/>
                    <a:pt x="16478" y="1134"/>
                    <a:pt x="20824" y="444"/>
                  </a:cubicBezTo>
                  <a:cubicBezTo>
                    <a:pt x="22341" y="207"/>
                    <a:pt x="23871" y="89"/>
                    <a:pt x="25393" y="89"/>
                  </a:cubicBezTo>
                  <a:cubicBezTo>
                    <a:pt x="28231" y="89"/>
                    <a:pt x="31040" y="499"/>
                    <a:pt x="33683" y="1313"/>
                  </a:cubicBezTo>
                  <a:cubicBezTo>
                    <a:pt x="34052" y="1432"/>
                    <a:pt x="34409" y="1563"/>
                    <a:pt x="34790" y="1694"/>
                  </a:cubicBezTo>
                  <a:lnTo>
                    <a:pt x="34790" y="1635"/>
                  </a:lnTo>
                  <a:cubicBezTo>
                    <a:pt x="34433" y="1480"/>
                    <a:pt x="34076" y="1337"/>
                    <a:pt x="33719" y="1230"/>
                  </a:cubicBezTo>
                  <a:cubicBezTo>
                    <a:pt x="31078" y="414"/>
                    <a:pt x="28288" y="1"/>
                    <a:pt x="25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55"/>
            <p:cNvSpPr/>
            <p:nvPr/>
          </p:nvSpPr>
          <p:spPr>
            <a:xfrm>
              <a:off x="410450" y="3206125"/>
              <a:ext cx="540275" cy="112300"/>
            </a:xfrm>
            <a:custGeom>
              <a:rect b="b" l="l" r="r" t="t"/>
              <a:pathLst>
                <a:path extrusionOk="0" h="4492" w="21611">
                  <a:moveTo>
                    <a:pt x="5509" y="0"/>
                  </a:moveTo>
                  <a:cubicBezTo>
                    <a:pt x="3594" y="0"/>
                    <a:pt x="1821" y="279"/>
                    <a:pt x="203" y="836"/>
                  </a:cubicBezTo>
                  <a:cubicBezTo>
                    <a:pt x="144" y="872"/>
                    <a:pt x="60" y="884"/>
                    <a:pt x="1" y="919"/>
                  </a:cubicBezTo>
                  <a:lnTo>
                    <a:pt x="1" y="979"/>
                  </a:lnTo>
                  <a:lnTo>
                    <a:pt x="215" y="884"/>
                  </a:lnTo>
                  <a:cubicBezTo>
                    <a:pt x="1844" y="334"/>
                    <a:pt x="3615" y="57"/>
                    <a:pt x="5522" y="57"/>
                  </a:cubicBezTo>
                  <a:cubicBezTo>
                    <a:pt x="7991" y="57"/>
                    <a:pt x="10688" y="521"/>
                    <a:pt x="13598" y="1455"/>
                  </a:cubicBezTo>
                  <a:cubicBezTo>
                    <a:pt x="15788" y="2158"/>
                    <a:pt x="17932" y="3051"/>
                    <a:pt x="20015" y="3896"/>
                  </a:cubicBezTo>
                  <a:cubicBezTo>
                    <a:pt x="20491" y="4086"/>
                    <a:pt x="20968" y="4277"/>
                    <a:pt x="21444" y="4491"/>
                  </a:cubicBezTo>
                  <a:lnTo>
                    <a:pt x="21611" y="4491"/>
                  </a:lnTo>
                  <a:cubicBezTo>
                    <a:pt x="21087" y="4277"/>
                    <a:pt x="20551" y="4063"/>
                    <a:pt x="20027" y="3836"/>
                  </a:cubicBezTo>
                  <a:cubicBezTo>
                    <a:pt x="17943" y="2967"/>
                    <a:pt x="15788" y="2074"/>
                    <a:pt x="13598" y="1396"/>
                  </a:cubicBezTo>
                  <a:cubicBezTo>
                    <a:pt x="10682" y="464"/>
                    <a:pt x="7977" y="0"/>
                    <a:pt x="550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55"/>
            <p:cNvSpPr/>
            <p:nvPr/>
          </p:nvSpPr>
          <p:spPr>
            <a:xfrm>
              <a:off x="1543050" y="3036450"/>
              <a:ext cx="844175" cy="282275"/>
            </a:xfrm>
            <a:custGeom>
              <a:rect b="b" l="l" r="r" t="t"/>
              <a:pathLst>
                <a:path extrusionOk="0" h="11291" w="33767">
                  <a:moveTo>
                    <a:pt x="24042" y="1"/>
                  </a:moveTo>
                  <a:cubicBezTo>
                    <a:pt x="22499" y="1"/>
                    <a:pt x="20947" y="124"/>
                    <a:pt x="19407" y="372"/>
                  </a:cubicBezTo>
                  <a:cubicBezTo>
                    <a:pt x="15061" y="1051"/>
                    <a:pt x="10906" y="2730"/>
                    <a:pt x="7430" y="5206"/>
                  </a:cubicBezTo>
                  <a:cubicBezTo>
                    <a:pt x="5917" y="6278"/>
                    <a:pt x="4489" y="7516"/>
                    <a:pt x="3096" y="8707"/>
                  </a:cubicBezTo>
                  <a:cubicBezTo>
                    <a:pt x="2084" y="9564"/>
                    <a:pt x="1060" y="10457"/>
                    <a:pt x="0" y="11290"/>
                  </a:cubicBezTo>
                  <a:lnTo>
                    <a:pt x="107" y="11290"/>
                  </a:lnTo>
                  <a:cubicBezTo>
                    <a:pt x="1143" y="10469"/>
                    <a:pt x="2155" y="9611"/>
                    <a:pt x="3131" y="8766"/>
                  </a:cubicBezTo>
                  <a:cubicBezTo>
                    <a:pt x="4524" y="7575"/>
                    <a:pt x="5965" y="6325"/>
                    <a:pt x="7465" y="5266"/>
                  </a:cubicBezTo>
                  <a:cubicBezTo>
                    <a:pt x="10942" y="2813"/>
                    <a:pt x="15073" y="1122"/>
                    <a:pt x="19419" y="444"/>
                  </a:cubicBezTo>
                  <a:cubicBezTo>
                    <a:pt x="20947" y="201"/>
                    <a:pt x="22489" y="80"/>
                    <a:pt x="24021" y="80"/>
                  </a:cubicBezTo>
                  <a:cubicBezTo>
                    <a:pt x="26848" y="80"/>
                    <a:pt x="29645" y="490"/>
                    <a:pt x="32278" y="1301"/>
                  </a:cubicBezTo>
                  <a:cubicBezTo>
                    <a:pt x="32790" y="1456"/>
                    <a:pt x="33278" y="1634"/>
                    <a:pt x="33766" y="1837"/>
                  </a:cubicBezTo>
                  <a:lnTo>
                    <a:pt x="33766" y="1777"/>
                  </a:lnTo>
                  <a:cubicBezTo>
                    <a:pt x="33278" y="1563"/>
                    <a:pt x="32790" y="1372"/>
                    <a:pt x="32290" y="1229"/>
                  </a:cubicBezTo>
                  <a:cubicBezTo>
                    <a:pt x="29657" y="413"/>
                    <a:pt x="26865" y="1"/>
                    <a:pt x="2404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55"/>
            <p:cNvSpPr/>
            <p:nvPr/>
          </p:nvSpPr>
          <p:spPr>
            <a:xfrm>
              <a:off x="410750" y="3232250"/>
              <a:ext cx="467650" cy="86175"/>
            </a:xfrm>
            <a:custGeom>
              <a:rect b="b" l="l" r="r" t="t"/>
              <a:pathLst>
                <a:path extrusionOk="0" h="3447" w="18706">
                  <a:moveTo>
                    <a:pt x="5165" y="1"/>
                  </a:moveTo>
                  <a:cubicBezTo>
                    <a:pt x="3307" y="1"/>
                    <a:pt x="1582" y="264"/>
                    <a:pt x="1" y="791"/>
                  </a:cubicBezTo>
                  <a:lnTo>
                    <a:pt x="1" y="851"/>
                  </a:lnTo>
                  <a:cubicBezTo>
                    <a:pt x="1582" y="323"/>
                    <a:pt x="3307" y="60"/>
                    <a:pt x="5164" y="60"/>
                  </a:cubicBezTo>
                  <a:cubicBezTo>
                    <a:pt x="7625" y="60"/>
                    <a:pt x="10318" y="523"/>
                    <a:pt x="13217" y="1446"/>
                  </a:cubicBezTo>
                  <a:cubicBezTo>
                    <a:pt x="15014" y="2029"/>
                    <a:pt x="16800" y="2732"/>
                    <a:pt x="18551" y="3446"/>
                  </a:cubicBezTo>
                  <a:lnTo>
                    <a:pt x="18705" y="3446"/>
                  </a:lnTo>
                  <a:cubicBezTo>
                    <a:pt x="16919" y="2720"/>
                    <a:pt x="15086" y="1982"/>
                    <a:pt x="13228" y="1387"/>
                  </a:cubicBezTo>
                  <a:cubicBezTo>
                    <a:pt x="10323" y="463"/>
                    <a:pt x="7627" y="1"/>
                    <a:pt x="51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55"/>
            <p:cNvSpPr/>
            <p:nvPr/>
          </p:nvSpPr>
          <p:spPr>
            <a:xfrm>
              <a:off x="1565650" y="3062350"/>
              <a:ext cx="821275" cy="256075"/>
            </a:xfrm>
            <a:custGeom>
              <a:rect b="b" l="l" r="r" t="t"/>
              <a:pathLst>
                <a:path extrusionOk="0" h="10243" w="32851">
                  <a:moveTo>
                    <a:pt x="22751" y="0"/>
                  </a:moveTo>
                  <a:cubicBezTo>
                    <a:pt x="21208" y="0"/>
                    <a:pt x="19655" y="124"/>
                    <a:pt x="18110" y="372"/>
                  </a:cubicBezTo>
                  <a:cubicBezTo>
                    <a:pt x="13765" y="1063"/>
                    <a:pt x="9621" y="2741"/>
                    <a:pt x="6133" y="5206"/>
                  </a:cubicBezTo>
                  <a:cubicBezTo>
                    <a:pt x="4632" y="6278"/>
                    <a:pt x="3204" y="7516"/>
                    <a:pt x="1799" y="8706"/>
                  </a:cubicBezTo>
                  <a:cubicBezTo>
                    <a:pt x="1203" y="9230"/>
                    <a:pt x="608" y="9730"/>
                    <a:pt x="1" y="10242"/>
                  </a:cubicBezTo>
                  <a:lnTo>
                    <a:pt x="96" y="10242"/>
                  </a:lnTo>
                  <a:cubicBezTo>
                    <a:pt x="691" y="9754"/>
                    <a:pt x="1263" y="9242"/>
                    <a:pt x="1846" y="8754"/>
                  </a:cubicBezTo>
                  <a:cubicBezTo>
                    <a:pt x="3227" y="7563"/>
                    <a:pt x="4680" y="6313"/>
                    <a:pt x="6180" y="5254"/>
                  </a:cubicBezTo>
                  <a:cubicBezTo>
                    <a:pt x="9645" y="2801"/>
                    <a:pt x="13788" y="1122"/>
                    <a:pt x="18134" y="432"/>
                  </a:cubicBezTo>
                  <a:cubicBezTo>
                    <a:pt x="19662" y="189"/>
                    <a:pt x="21202" y="68"/>
                    <a:pt x="22734" y="68"/>
                  </a:cubicBezTo>
                  <a:cubicBezTo>
                    <a:pt x="25557" y="68"/>
                    <a:pt x="28353" y="478"/>
                    <a:pt x="30993" y="1289"/>
                  </a:cubicBezTo>
                  <a:cubicBezTo>
                    <a:pt x="31624" y="1491"/>
                    <a:pt x="32255" y="1729"/>
                    <a:pt x="32850" y="1991"/>
                  </a:cubicBezTo>
                  <a:lnTo>
                    <a:pt x="32850" y="1932"/>
                  </a:lnTo>
                  <a:cubicBezTo>
                    <a:pt x="32255" y="1658"/>
                    <a:pt x="31648" y="1432"/>
                    <a:pt x="31005" y="1229"/>
                  </a:cubicBezTo>
                  <a:cubicBezTo>
                    <a:pt x="28364" y="413"/>
                    <a:pt x="25574" y="0"/>
                    <a:pt x="2275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55"/>
            <p:cNvSpPr/>
            <p:nvPr/>
          </p:nvSpPr>
          <p:spPr>
            <a:xfrm>
              <a:off x="411050" y="3257825"/>
              <a:ext cx="392625" cy="60300"/>
            </a:xfrm>
            <a:custGeom>
              <a:rect b="b" l="l" r="r" t="t"/>
              <a:pathLst>
                <a:path extrusionOk="0" h="2412" w="15705">
                  <a:moveTo>
                    <a:pt x="4749" y="0"/>
                  </a:moveTo>
                  <a:cubicBezTo>
                    <a:pt x="3053" y="0"/>
                    <a:pt x="1469" y="220"/>
                    <a:pt x="1" y="661"/>
                  </a:cubicBezTo>
                  <a:lnTo>
                    <a:pt x="1" y="721"/>
                  </a:lnTo>
                  <a:cubicBezTo>
                    <a:pt x="1461" y="284"/>
                    <a:pt x="3043" y="65"/>
                    <a:pt x="4737" y="65"/>
                  </a:cubicBezTo>
                  <a:cubicBezTo>
                    <a:pt x="7201" y="65"/>
                    <a:pt x="9903" y="528"/>
                    <a:pt x="12824" y="1459"/>
                  </a:cubicBezTo>
                  <a:cubicBezTo>
                    <a:pt x="13728" y="1733"/>
                    <a:pt x="14621" y="2066"/>
                    <a:pt x="15526" y="2411"/>
                  </a:cubicBezTo>
                  <a:lnTo>
                    <a:pt x="15705" y="2411"/>
                  </a:lnTo>
                  <a:cubicBezTo>
                    <a:pt x="14752" y="2054"/>
                    <a:pt x="13800" y="1697"/>
                    <a:pt x="12847" y="1399"/>
                  </a:cubicBezTo>
                  <a:cubicBezTo>
                    <a:pt x="9924" y="467"/>
                    <a:pt x="7219" y="0"/>
                    <a:pt x="474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55"/>
            <p:cNvSpPr/>
            <p:nvPr/>
          </p:nvSpPr>
          <p:spPr>
            <a:xfrm>
              <a:off x="411050" y="3284275"/>
              <a:ext cx="309300" cy="34150"/>
            </a:xfrm>
            <a:custGeom>
              <a:rect b="b" l="l" r="r" t="t"/>
              <a:pathLst>
                <a:path extrusionOk="0" h="1366" w="12372">
                  <a:moveTo>
                    <a:pt x="4378" y="0"/>
                  </a:moveTo>
                  <a:cubicBezTo>
                    <a:pt x="2824" y="0"/>
                    <a:pt x="1362" y="185"/>
                    <a:pt x="1" y="556"/>
                  </a:cubicBezTo>
                  <a:lnTo>
                    <a:pt x="1" y="615"/>
                  </a:lnTo>
                  <a:cubicBezTo>
                    <a:pt x="1362" y="248"/>
                    <a:pt x="2823" y="63"/>
                    <a:pt x="4380" y="63"/>
                  </a:cubicBezTo>
                  <a:cubicBezTo>
                    <a:pt x="6758" y="63"/>
                    <a:pt x="9357" y="495"/>
                    <a:pt x="12157" y="1365"/>
                  </a:cubicBezTo>
                  <a:lnTo>
                    <a:pt x="12371" y="1365"/>
                  </a:lnTo>
                  <a:cubicBezTo>
                    <a:pt x="9491" y="456"/>
                    <a:pt x="6819" y="0"/>
                    <a:pt x="437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55"/>
            <p:cNvSpPr/>
            <p:nvPr/>
          </p:nvSpPr>
          <p:spPr>
            <a:xfrm>
              <a:off x="1586500" y="3088175"/>
              <a:ext cx="800125" cy="230250"/>
            </a:xfrm>
            <a:custGeom>
              <a:rect b="b" l="l" r="r" t="t"/>
              <a:pathLst>
                <a:path extrusionOk="0" h="9210" w="32005">
                  <a:moveTo>
                    <a:pt x="21497" y="0"/>
                  </a:moveTo>
                  <a:cubicBezTo>
                    <a:pt x="19965" y="0"/>
                    <a:pt x="18424" y="121"/>
                    <a:pt x="16895" y="363"/>
                  </a:cubicBezTo>
                  <a:cubicBezTo>
                    <a:pt x="12550" y="1065"/>
                    <a:pt x="8394" y="2732"/>
                    <a:pt x="4918" y="5209"/>
                  </a:cubicBezTo>
                  <a:cubicBezTo>
                    <a:pt x="3406" y="6280"/>
                    <a:pt x="1977" y="7507"/>
                    <a:pt x="584" y="8697"/>
                  </a:cubicBezTo>
                  <a:cubicBezTo>
                    <a:pt x="381" y="8876"/>
                    <a:pt x="191" y="9031"/>
                    <a:pt x="0" y="9209"/>
                  </a:cubicBezTo>
                  <a:lnTo>
                    <a:pt x="96" y="9209"/>
                  </a:lnTo>
                  <a:cubicBezTo>
                    <a:pt x="274" y="9055"/>
                    <a:pt x="453" y="8900"/>
                    <a:pt x="608" y="8745"/>
                  </a:cubicBezTo>
                  <a:cubicBezTo>
                    <a:pt x="2001" y="7554"/>
                    <a:pt x="3441" y="6304"/>
                    <a:pt x="4941" y="5245"/>
                  </a:cubicBezTo>
                  <a:cubicBezTo>
                    <a:pt x="8406" y="2792"/>
                    <a:pt x="12550" y="1113"/>
                    <a:pt x="16895" y="422"/>
                  </a:cubicBezTo>
                  <a:cubicBezTo>
                    <a:pt x="18412" y="186"/>
                    <a:pt x="19942" y="68"/>
                    <a:pt x="21464" y="68"/>
                  </a:cubicBezTo>
                  <a:cubicBezTo>
                    <a:pt x="24302" y="68"/>
                    <a:pt x="27111" y="478"/>
                    <a:pt x="29754" y="1292"/>
                  </a:cubicBezTo>
                  <a:cubicBezTo>
                    <a:pt x="30528" y="1530"/>
                    <a:pt x="31290" y="1827"/>
                    <a:pt x="32004" y="2149"/>
                  </a:cubicBezTo>
                  <a:lnTo>
                    <a:pt x="32004" y="2089"/>
                  </a:lnTo>
                  <a:cubicBezTo>
                    <a:pt x="31314" y="1768"/>
                    <a:pt x="30564" y="1470"/>
                    <a:pt x="29778" y="1232"/>
                  </a:cubicBezTo>
                  <a:cubicBezTo>
                    <a:pt x="27135" y="413"/>
                    <a:pt x="24331" y="0"/>
                    <a:pt x="2149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55"/>
            <p:cNvSpPr/>
            <p:nvPr/>
          </p:nvSpPr>
          <p:spPr>
            <a:xfrm>
              <a:off x="425625" y="3310350"/>
              <a:ext cx="178625" cy="8075"/>
            </a:xfrm>
            <a:custGeom>
              <a:rect b="b" l="l" r="r" t="t"/>
              <a:pathLst>
                <a:path extrusionOk="0" h="323" w="7145">
                  <a:moveTo>
                    <a:pt x="3412" y="1"/>
                  </a:moveTo>
                  <a:cubicBezTo>
                    <a:pt x="2218" y="1"/>
                    <a:pt x="1078" y="108"/>
                    <a:pt x="1" y="322"/>
                  </a:cubicBezTo>
                  <a:lnTo>
                    <a:pt x="346" y="322"/>
                  </a:lnTo>
                  <a:cubicBezTo>
                    <a:pt x="1328" y="144"/>
                    <a:pt x="2355" y="54"/>
                    <a:pt x="3425" y="54"/>
                  </a:cubicBezTo>
                  <a:cubicBezTo>
                    <a:pt x="4496" y="54"/>
                    <a:pt x="5609" y="144"/>
                    <a:pt x="6764" y="322"/>
                  </a:cubicBezTo>
                  <a:lnTo>
                    <a:pt x="7145" y="322"/>
                  </a:lnTo>
                  <a:cubicBezTo>
                    <a:pt x="5853" y="108"/>
                    <a:pt x="4606" y="1"/>
                    <a:pt x="341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55"/>
            <p:cNvSpPr/>
            <p:nvPr/>
          </p:nvSpPr>
          <p:spPr>
            <a:xfrm>
              <a:off x="1607325" y="3114150"/>
              <a:ext cx="779600" cy="204575"/>
            </a:xfrm>
            <a:custGeom>
              <a:rect b="b" l="l" r="r" t="t"/>
              <a:pathLst>
                <a:path extrusionOk="0" h="8183" w="31184">
                  <a:moveTo>
                    <a:pt x="20328" y="0"/>
                  </a:moveTo>
                  <a:cubicBezTo>
                    <a:pt x="18785" y="0"/>
                    <a:pt x="17233" y="123"/>
                    <a:pt x="15693" y="372"/>
                  </a:cubicBezTo>
                  <a:cubicBezTo>
                    <a:pt x="11347" y="1050"/>
                    <a:pt x="7192" y="2741"/>
                    <a:pt x="3704" y="5206"/>
                  </a:cubicBezTo>
                  <a:cubicBezTo>
                    <a:pt x="2430" y="6111"/>
                    <a:pt x="1191" y="7146"/>
                    <a:pt x="1" y="8182"/>
                  </a:cubicBezTo>
                  <a:lnTo>
                    <a:pt x="96" y="8182"/>
                  </a:lnTo>
                  <a:cubicBezTo>
                    <a:pt x="1263" y="7170"/>
                    <a:pt x="2489" y="6158"/>
                    <a:pt x="3739" y="5265"/>
                  </a:cubicBezTo>
                  <a:cubicBezTo>
                    <a:pt x="7204" y="2812"/>
                    <a:pt x="11347" y="1134"/>
                    <a:pt x="15693" y="443"/>
                  </a:cubicBezTo>
                  <a:cubicBezTo>
                    <a:pt x="17210" y="206"/>
                    <a:pt x="18739" y="88"/>
                    <a:pt x="20259" y="88"/>
                  </a:cubicBezTo>
                  <a:cubicBezTo>
                    <a:pt x="23094" y="88"/>
                    <a:pt x="25901" y="499"/>
                    <a:pt x="28552" y="1312"/>
                  </a:cubicBezTo>
                  <a:cubicBezTo>
                    <a:pt x="29469" y="1586"/>
                    <a:pt x="30350" y="1943"/>
                    <a:pt x="31183" y="2360"/>
                  </a:cubicBezTo>
                  <a:lnTo>
                    <a:pt x="31183" y="2301"/>
                  </a:lnTo>
                  <a:cubicBezTo>
                    <a:pt x="30362" y="1872"/>
                    <a:pt x="29481" y="1515"/>
                    <a:pt x="28576" y="1229"/>
                  </a:cubicBezTo>
                  <a:cubicBezTo>
                    <a:pt x="25943" y="413"/>
                    <a:pt x="23151" y="0"/>
                    <a:pt x="2032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55"/>
            <p:cNvSpPr/>
            <p:nvPr/>
          </p:nvSpPr>
          <p:spPr>
            <a:xfrm>
              <a:off x="1628475" y="3140250"/>
              <a:ext cx="758450" cy="178475"/>
            </a:xfrm>
            <a:custGeom>
              <a:rect b="b" l="l" r="r" t="t"/>
              <a:pathLst>
                <a:path extrusionOk="0" h="7139" w="30338">
                  <a:moveTo>
                    <a:pt x="19056" y="1"/>
                  </a:moveTo>
                  <a:cubicBezTo>
                    <a:pt x="17524" y="1"/>
                    <a:pt x="15983" y="121"/>
                    <a:pt x="14454" y="364"/>
                  </a:cubicBezTo>
                  <a:cubicBezTo>
                    <a:pt x="10109" y="1054"/>
                    <a:pt x="5953" y="2733"/>
                    <a:pt x="2477" y="5209"/>
                  </a:cubicBezTo>
                  <a:cubicBezTo>
                    <a:pt x="1631" y="5805"/>
                    <a:pt x="810" y="6471"/>
                    <a:pt x="0" y="7138"/>
                  </a:cubicBezTo>
                  <a:lnTo>
                    <a:pt x="95" y="7138"/>
                  </a:lnTo>
                  <a:cubicBezTo>
                    <a:pt x="881" y="6483"/>
                    <a:pt x="1679" y="5840"/>
                    <a:pt x="2524" y="5245"/>
                  </a:cubicBezTo>
                  <a:cubicBezTo>
                    <a:pt x="5989" y="2792"/>
                    <a:pt x="10120" y="1114"/>
                    <a:pt x="14466" y="423"/>
                  </a:cubicBezTo>
                  <a:cubicBezTo>
                    <a:pt x="15983" y="186"/>
                    <a:pt x="17513" y="68"/>
                    <a:pt x="19035" y="68"/>
                  </a:cubicBezTo>
                  <a:cubicBezTo>
                    <a:pt x="21873" y="68"/>
                    <a:pt x="24682" y="478"/>
                    <a:pt x="27325" y="1292"/>
                  </a:cubicBezTo>
                  <a:cubicBezTo>
                    <a:pt x="28385" y="1614"/>
                    <a:pt x="29397" y="2030"/>
                    <a:pt x="30337" y="2542"/>
                  </a:cubicBezTo>
                  <a:lnTo>
                    <a:pt x="30337" y="2471"/>
                  </a:lnTo>
                  <a:cubicBezTo>
                    <a:pt x="29397" y="1971"/>
                    <a:pt x="28397" y="1554"/>
                    <a:pt x="27349" y="1233"/>
                  </a:cubicBezTo>
                  <a:cubicBezTo>
                    <a:pt x="24698" y="413"/>
                    <a:pt x="21891" y="1"/>
                    <a:pt x="1905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55"/>
            <p:cNvSpPr/>
            <p:nvPr/>
          </p:nvSpPr>
          <p:spPr>
            <a:xfrm>
              <a:off x="1651075" y="3166225"/>
              <a:ext cx="736150" cy="152500"/>
            </a:xfrm>
            <a:custGeom>
              <a:rect b="b" l="l" r="r" t="t"/>
              <a:pathLst>
                <a:path extrusionOk="0" h="6100" w="29446">
                  <a:moveTo>
                    <a:pt x="17816" y="1"/>
                  </a:moveTo>
                  <a:cubicBezTo>
                    <a:pt x="16273" y="1"/>
                    <a:pt x="14721" y="124"/>
                    <a:pt x="13181" y="372"/>
                  </a:cubicBezTo>
                  <a:cubicBezTo>
                    <a:pt x="8835" y="1051"/>
                    <a:pt x="4680" y="2742"/>
                    <a:pt x="1192" y="5206"/>
                  </a:cubicBezTo>
                  <a:cubicBezTo>
                    <a:pt x="799" y="5492"/>
                    <a:pt x="394" y="5790"/>
                    <a:pt x="1" y="6099"/>
                  </a:cubicBezTo>
                  <a:lnTo>
                    <a:pt x="108" y="6099"/>
                  </a:lnTo>
                  <a:cubicBezTo>
                    <a:pt x="477" y="5813"/>
                    <a:pt x="858" y="5516"/>
                    <a:pt x="1239" y="5254"/>
                  </a:cubicBezTo>
                  <a:cubicBezTo>
                    <a:pt x="4716" y="2801"/>
                    <a:pt x="8847" y="1110"/>
                    <a:pt x="13193" y="432"/>
                  </a:cubicBezTo>
                  <a:cubicBezTo>
                    <a:pt x="14721" y="189"/>
                    <a:pt x="16263" y="68"/>
                    <a:pt x="17795" y="68"/>
                  </a:cubicBezTo>
                  <a:cubicBezTo>
                    <a:pt x="20622" y="68"/>
                    <a:pt x="23419" y="479"/>
                    <a:pt x="26052" y="1289"/>
                  </a:cubicBezTo>
                  <a:cubicBezTo>
                    <a:pt x="27242" y="1670"/>
                    <a:pt x="28385" y="2158"/>
                    <a:pt x="29445" y="2742"/>
                  </a:cubicBezTo>
                  <a:lnTo>
                    <a:pt x="29445" y="2682"/>
                  </a:lnTo>
                  <a:cubicBezTo>
                    <a:pt x="28385" y="2099"/>
                    <a:pt x="27254" y="1611"/>
                    <a:pt x="26064" y="1230"/>
                  </a:cubicBezTo>
                  <a:cubicBezTo>
                    <a:pt x="23431" y="414"/>
                    <a:pt x="20639" y="1"/>
                    <a:pt x="178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55"/>
            <p:cNvSpPr/>
            <p:nvPr/>
          </p:nvSpPr>
          <p:spPr>
            <a:xfrm>
              <a:off x="1676400" y="3192350"/>
              <a:ext cx="709925" cy="126375"/>
            </a:xfrm>
            <a:custGeom>
              <a:rect b="b" l="l" r="r" t="t"/>
              <a:pathLst>
                <a:path extrusionOk="0" h="5055" w="28397">
                  <a:moveTo>
                    <a:pt x="16377" y="0"/>
                  </a:moveTo>
                  <a:cubicBezTo>
                    <a:pt x="14845" y="0"/>
                    <a:pt x="13304" y="121"/>
                    <a:pt x="11775" y="363"/>
                  </a:cubicBezTo>
                  <a:cubicBezTo>
                    <a:pt x="7501" y="1054"/>
                    <a:pt x="3441" y="2661"/>
                    <a:pt x="0" y="5054"/>
                  </a:cubicBezTo>
                  <a:lnTo>
                    <a:pt x="107" y="5054"/>
                  </a:lnTo>
                  <a:cubicBezTo>
                    <a:pt x="3512" y="2709"/>
                    <a:pt x="7549" y="1113"/>
                    <a:pt x="11775" y="446"/>
                  </a:cubicBezTo>
                  <a:cubicBezTo>
                    <a:pt x="13303" y="204"/>
                    <a:pt x="14845" y="83"/>
                    <a:pt x="16378" y="83"/>
                  </a:cubicBezTo>
                  <a:cubicBezTo>
                    <a:pt x="19204" y="83"/>
                    <a:pt x="22002" y="493"/>
                    <a:pt x="24634" y="1304"/>
                  </a:cubicBezTo>
                  <a:cubicBezTo>
                    <a:pt x="25991" y="1720"/>
                    <a:pt x="27265" y="2292"/>
                    <a:pt x="28396" y="2971"/>
                  </a:cubicBezTo>
                  <a:lnTo>
                    <a:pt x="28396" y="2899"/>
                  </a:lnTo>
                  <a:cubicBezTo>
                    <a:pt x="27289" y="2209"/>
                    <a:pt x="26003" y="1637"/>
                    <a:pt x="24670" y="1232"/>
                  </a:cubicBezTo>
                  <a:cubicBezTo>
                    <a:pt x="22019" y="413"/>
                    <a:pt x="19212" y="0"/>
                    <a:pt x="1637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55"/>
            <p:cNvSpPr/>
            <p:nvPr/>
          </p:nvSpPr>
          <p:spPr>
            <a:xfrm>
              <a:off x="1707650" y="3218325"/>
              <a:ext cx="679275" cy="100400"/>
            </a:xfrm>
            <a:custGeom>
              <a:rect b="b" l="l" r="r" t="t"/>
              <a:pathLst>
                <a:path extrusionOk="0" h="4016" w="27171">
                  <a:moveTo>
                    <a:pt x="14791" y="0"/>
                  </a:moveTo>
                  <a:cubicBezTo>
                    <a:pt x="13248" y="0"/>
                    <a:pt x="11696" y="124"/>
                    <a:pt x="10156" y="372"/>
                  </a:cubicBezTo>
                  <a:cubicBezTo>
                    <a:pt x="6537" y="955"/>
                    <a:pt x="3072" y="2205"/>
                    <a:pt x="0" y="4015"/>
                  </a:cubicBezTo>
                  <a:lnTo>
                    <a:pt x="119" y="4015"/>
                  </a:lnTo>
                  <a:cubicBezTo>
                    <a:pt x="3155" y="2229"/>
                    <a:pt x="6596" y="1015"/>
                    <a:pt x="10156" y="443"/>
                  </a:cubicBezTo>
                  <a:cubicBezTo>
                    <a:pt x="11673" y="206"/>
                    <a:pt x="13203" y="89"/>
                    <a:pt x="14725" y="89"/>
                  </a:cubicBezTo>
                  <a:cubicBezTo>
                    <a:pt x="17563" y="89"/>
                    <a:pt x="20372" y="499"/>
                    <a:pt x="23015" y="1312"/>
                  </a:cubicBezTo>
                  <a:cubicBezTo>
                    <a:pt x="24515" y="1765"/>
                    <a:pt x="25932" y="2420"/>
                    <a:pt x="27170" y="3217"/>
                  </a:cubicBezTo>
                  <a:lnTo>
                    <a:pt x="27170" y="3134"/>
                  </a:lnTo>
                  <a:cubicBezTo>
                    <a:pt x="25932" y="2336"/>
                    <a:pt x="24527" y="1693"/>
                    <a:pt x="23039" y="1229"/>
                  </a:cubicBezTo>
                  <a:cubicBezTo>
                    <a:pt x="20406" y="413"/>
                    <a:pt x="17614" y="0"/>
                    <a:pt x="147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55"/>
            <p:cNvSpPr/>
            <p:nvPr/>
          </p:nvSpPr>
          <p:spPr>
            <a:xfrm>
              <a:off x="1746050" y="3244225"/>
              <a:ext cx="624800" cy="74500"/>
            </a:xfrm>
            <a:custGeom>
              <a:rect b="b" l="l" r="r" t="t"/>
              <a:pathLst>
                <a:path extrusionOk="0" h="2980" w="24992">
                  <a:moveTo>
                    <a:pt x="12864" y="1"/>
                  </a:moveTo>
                  <a:cubicBezTo>
                    <a:pt x="11325" y="1"/>
                    <a:pt x="9776" y="124"/>
                    <a:pt x="8239" y="372"/>
                  </a:cubicBezTo>
                  <a:cubicBezTo>
                    <a:pt x="5358" y="836"/>
                    <a:pt x="2560" y="1729"/>
                    <a:pt x="0" y="2979"/>
                  </a:cubicBezTo>
                  <a:lnTo>
                    <a:pt x="155" y="2979"/>
                  </a:lnTo>
                  <a:cubicBezTo>
                    <a:pt x="2679" y="1765"/>
                    <a:pt x="5417" y="884"/>
                    <a:pt x="8251" y="431"/>
                  </a:cubicBezTo>
                  <a:cubicBezTo>
                    <a:pt x="9768" y="194"/>
                    <a:pt x="11296" y="76"/>
                    <a:pt x="12817" y="76"/>
                  </a:cubicBezTo>
                  <a:cubicBezTo>
                    <a:pt x="15652" y="76"/>
                    <a:pt x="18459" y="487"/>
                    <a:pt x="21110" y="1300"/>
                  </a:cubicBezTo>
                  <a:cubicBezTo>
                    <a:pt x="22467" y="1717"/>
                    <a:pt x="23741" y="2301"/>
                    <a:pt x="24884" y="2967"/>
                  </a:cubicBezTo>
                  <a:lnTo>
                    <a:pt x="24991" y="2967"/>
                  </a:lnTo>
                  <a:cubicBezTo>
                    <a:pt x="23836" y="2253"/>
                    <a:pt x="22503" y="1670"/>
                    <a:pt x="21122" y="1241"/>
                  </a:cubicBezTo>
                  <a:cubicBezTo>
                    <a:pt x="18486" y="416"/>
                    <a:pt x="15690" y="1"/>
                    <a:pt x="128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55"/>
            <p:cNvSpPr/>
            <p:nvPr/>
          </p:nvSpPr>
          <p:spPr>
            <a:xfrm>
              <a:off x="1796050" y="3270400"/>
              <a:ext cx="514975" cy="48325"/>
            </a:xfrm>
            <a:custGeom>
              <a:rect b="b" l="l" r="r" t="t"/>
              <a:pathLst>
                <a:path extrusionOk="0" h="1933" w="20599">
                  <a:moveTo>
                    <a:pt x="10482" y="1"/>
                  </a:moveTo>
                  <a:cubicBezTo>
                    <a:pt x="8938" y="1"/>
                    <a:pt x="7386" y="124"/>
                    <a:pt x="5846" y="372"/>
                  </a:cubicBezTo>
                  <a:cubicBezTo>
                    <a:pt x="3834" y="682"/>
                    <a:pt x="1870" y="1218"/>
                    <a:pt x="0" y="1932"/>
                  </a:cubicBezTo>
                  <a:lnTo>
                    <a:pt x="179" y="1932"/>
                  </a:lnTo>
                  <a:cubicBezTo>
                    <a:pt x="2012" y="1254"/>
                    <a:pt x="3917" y="742"/>
                    <a:pt x="5858" y="432"/>
                  </a:cubicBezTo>
                  <a:cubicBezTo>
                    <a:pt x="7386" y="189"/>
                    <a:pt x="8928" y="69"/>
                    <a:pt x="10461" y="69"/>
                  </a:cubicBezTo>
                  <a:cubicBezTo>
                    <a:pt x="13287" y="69"/>
                    <a:pt x="16085" y="479"/>
                    <a:pt x="18717" y="1289"/>
                  </a:cubicBezTo>
                  <a:cubicBezTo>
                    <a:pt x="19300" y="1468"/>
                    <a:pt x="19884" y="1682"/>
                    <a:pt x="20443" y="1920"/>
                  </a:cubicBezTo>
                  <a:lnTo>
                    <a:pt x="20598" y="1920"/>
                  </a:lnTo>
                  <a:cubicBezTo>
                    <a:pt x="20003" y="1658"/>
                    <a:pt x="19372" y="1432"/>
                    <a:pt x="18741" y="1230"/>
                  </a:cubicBezTo>
                  <a:cubicBezTo>
                    <a:pt x="16100" y="414"/>
                    <a:pt x="13305" y="1"/>
                    <a:pt x="1048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55"/>
            <p:cNvSpPr/>
            <p:nvPr/>
          </p:nvSpPr>
          <p:spPr>
            <a:xfrm>
              <a:off x="1868675" y="3296150"/>
              <a:ext cx="355425" cy="22275"/>
            </a:xfrm>
            <a:custGeom>
              <a:rect b="b" l="l" r="r" t="t"/>
              <a:pathLst>
                <a:path extrusionOk="0" h="891" w="14217">
                  <a:moveTo>
                    <a:pt x="7146" y="0"/>
                  </a:moveTo>
                  <a:cubicBezTo>
                    <a:pt x="5618" y="0"/>
                    <a:pt x="4082" y="121"/>
                    <a:pt x="2560" y="366"/>
                  </a:cubicBezTo>
                  <a:cubicBezTo>
                    <a:pt x="1691" y="497"/>
                    <a:pt x="846" y="676"/>
                    <a:pt x="0" y="890"/>
                  </a:cubicBezTo>
                  <a:lnTo>
                    <a:pt x="250" y="890"/>
                  </a:lnTo>
                  <a:cubicBezTo>
                    <a:pt x="1012" y="712"/>
                    <a:pt x="1786" y="545"/>
                    <a:pt x="2560" y="426"/>
                  </a:cubicBezTo>
                  <a:cubicBezTo>
                    <a:pt x="4073" y="186"/>
                    <a:pt x="5602" y="66"/>
                    <a:pt x="7122" y="66"/>
                  </a:cubicBezTo>
                  <a:cubicBezTo>
                    <a:pt x="9443" y="66"/>
                    <a:pt x="11747" y="344"/>
                    <a:pt x="13955" y="890"/>
                  </a:cubicBezTo>
                  <a:lnTo>
                    <a:pt x="14217" y="890"/>
                  </a:lnTo>
                  <a:cubicBezTo>
                    <a:pt x="11937" y="300"/>
                    <a:pt x="9551" y="0"/>
                    <a:pt x="714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55"/>
            <p:cNvSpPr/>
            <p:nvPr/>
          </p:nvSpPr>
          <p:spPr>
            <a:xfrm>
              <a:off x="1261450" y="3318400"/>
              <a:ext cx="80700" cy="1350"/>
            </a:xfrm>
            <a:custGeom>
              <a:rect b="b" l="l" r="r" t="t"/>
              <a:pathLst>
                <a:path extrusionOk="0" h="54" w="3228">
                  <a:moveTo>
                    <a:pt x="1" y="0"/>
                  </a:moveTo>
                  <a:cubicBezTo>
                    <a:pt x="554" y="36"/>
                    <a:pt x="1099" y="54"/>
                    <a:pt x="1636" y="54"/>
                  </a:cubicBezTo>
                  <a:cubicBezTo>
                    <a:pt x="2174" y="54"/>
                    <a:pt x="2703" y="36"/>
                    <a:pt x="322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55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55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55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55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4" name="Google Shape;2564;p55"/>
          <p:cNvGrpSpPr/>
          <p:nvPr/>
        </p:nvGrpSpPr>
        <p:grpSpPr>
          <a:xfrm rot="5400000">
            <a:off x="-12101" y="3134994"/>
            <a:ext cx="2020446" cy="1996256"/>
            <a:chOff x="3884100" y="2447750"/>
            <a:chExt cx="843575" cy="833475"/>
          </a:xfrm>
        </p:grpSpPr>
        <p:sp>
          <p:nvSpPr>
            <p:cNvPr id="2565" name="Google Shape;2565;p55"/>
            <p:cNvSpPr/>
            <p:nvPr/>
          </p:nvSpPr>
          <p:spPr>
            <a:xfrm>
              <a:off x="3884100" y="2447750"/>
              <a:ext cx="843300" cy="833175"/>
            </a:xfrm>
            <a:custGeom>
              <a:rect b="b" l="l" r="r" t="t"/>
              <a:pathLst>
                <a:path extrusionOk="0" h="33327" w="33732">
                  <a:moveTo>
                    <a:pt x="33731" y="1"/>
                  </a:moveTo>
                  <a:cubicBezTo>
                    <a:pt x="27123" y="2941"/>
                    <a:pt x="21265" y="7382"/>
                    <a:pt x="16788" y="12788"/>
                  </a:cubicBezTo>
                  <a:cubicBezTo>
                    <a:pt x="14848" y="15121"/>
                    <a:pt x="13109" y="17693"/>
                    <a:pt x="11395" y="20194"/>
                  </a:cubicBezTo>
                  <a:cubicBezTo>
                    <a:pt x="8121" y="25004"/>
                    <a:pt x="4775" y="29957"/>
                    <a:pt x="1" y="33326"/>
                  </a:cubicBezTo>
                  <a:lnTo>
                    <a:pt x="203" y="33326"/>
                  </a:lnTo>
                  <a:cubicBezTo>
                    <a:pt x="4942" y="29957"/>
                    <a:pt x="8287" y="25027"/>
                    <a:pt x="11514" y="20253"/>
                  </a:cubicBezTo>
                  <a:cubicBezTo>
                    <a:pt x="13217" y="17765"/>
                    <a:pt x="14955" y="15181"/>
                    <a:pt x="16884" y="12847"/>
                  </a:cubicBezTo>
                  <a:cubicBezTo>
                    <a:pt x="21337" y="7466"/>
                    <a:pt x="27159" y="3060"/>
                    <a:pt x="33731" y="120"/>
                  </a:cubicBezTo>
                  <a:lnTo>
                    <a:pt x="3373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55"/>
            <p:cNvSpPr/>
            <p:nvPr/>
          </p:nvSpPr>
          <p:spPr>
            <a:xfrm>
              <a:off x="3936800" y="2490900"/>
              <a:ext cx="790600" cy="789125"/>
            </a:xfrm>
            <a:custGeom>
              <a:rect b="b" l="l" r="r" t="t"/>
              <a:pathLst>
                <a:path extrusionOk="0" h="31565" w="31624">
                  <a:moveTo>
                    <a:pt x="31623" y="1"/>
                  </a:moveTo>
                  <a:cubicBezTo>
                    <a:pt x="31587" y="13"/>
                    <a:pt x="31540" y="49"/>
                    <a:pt x="31480" y="61"/>
                  </a:cubicBezTo>
                  <a:cubicBezTo>
                    <a:pt x="24860" y="3001"/>
                    <a:pt x="18991" y="7442"/>
                    <a:pt x="14514" y="12848"/>
                  </a:cubicBezTo>
                  <a:cubicBezTo>
                    <a:pt x="12573" y="15181"/>
                    <a:pt x="10835" y="17753"/>
                    <a:pt x="9120" y="20253"/>
                  </a:cubicBezTo>
                  <a:cubicBezTo>
                    <a:pt x="6406" y="24254"/>
                    <a:pt x="3620" y="28362"/>
                    <a:pt x="0" y="31564"/>
                  </a:cubicBezTo>
                  <a:lnTo>
                    <a:pt x="191" y="31564"/>
                  </a:lnTo>
                  <a:cubicBezTo>
                    <a:pt x="3786" y="28397"/>
                    <a:pt x="6549" y="24313"/>
                    <a:pt x="9251" y="20349"/>
                  </a:cubicBezTo>
                  <a:cubicBezTo>
                    <a:pt x="10942" y="17860"/>
                    <a:pt x="12680" y="15265"/>
                    <a:pt x="14621" y="12931"/>
                  </a:cubicBezTo>
                  <a:cubicBezTo>
                    <a:pt x="19086" y="7550"/>
                    <a:pt x="24932" y="3120"/>
                    <a:pt x="31540" y="168"/>
                  </a:cubicBezTo>
                  <a:lnTo>
                    <a:pt x="31623" y="120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55"/>
            <p:cNvSpPr/>
            <p:nvPr/>
          </p:nvSpPr>
          <p:spPr>
            <a:xfrm>
              <a:off x="3979650" y="2534675"/>
              <a:ext cx="747450" cy="745650"/>
            </a:xfrm>
            <a:custGeom>
              <a:rect b="b" l="l" r="r" t="t"/>
              <a:pathLst>
                <a:path extrusionOk="0" h="29826" w="29898">
                  <a:moveTo>
                    <a:pt x="29897" y="0"/>
                  </a:moveTo>
                  <a:lnTo>
                    <a:pt x="29588" y="143"/>
                  </a:lnTo>
                  <a:cubicBezTo>
                    <a:pt x="22968" y="3084"/>
                    <a:pt x="17098" y="7525"/>
                    <a:pt x="12621" y="12918"/>
                  </a:cubicBezTo>
                  <a:cubicBezTo>
                    <a:pt x="10680" y="15264"/>
                    <a:pt x="8942" y="17836"/>
                    <a:pt x="7228" y="20336"/>
                  </a:cubicBezTo>
                  <a:cubicBezTo>
                    <a:pt x="5001" y="23610"/>
                    <a:pt x="2727" y="26968"/>
                    <a:pt x="1" y="29825"/>
                  </a:cubicBezTo>
                  <a:lnTo>
                    <a:pt x="203" y="29825"/>
                  </a:lnTo>
                  <a:cubicBezTo>
                    <a:pt x="2918" y="26992"/>
                    <a:pt x="5168" y="23670"/>
                    <a:pt x="7371" y="20419"/>
                  </a:cubicBezTo>
                  <a:cubicBezTo>
                    <a:pt x="9061" y="17931"/>
                    <a:pt x="10800" y="15347"/>
                    <a:pt x="12740" y="13014"/>
                  </a:cubicBezTo>
                  <a:cubicBezTo>
                    <a:pt x="17205" y="7620"/>
                    <a:pt x="23051" y="3203"/>
                    <a:pt x="29659" y="238"/>
                  </a:cubicBezTo>
                  <a:cubicBezTo>
                    <a:pt x="29730" y="215"/>
                    <a:pt x="29826" y="167"/>
                    <a:pt x="29897" y="143"/>
                  </a:cubicBezTo>
                  <a:lnTo>
                    <a:pt x="2989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55"/>
            <p:cNvSpPr/>
            <p:nvPr/>
          </p:nvSpPr>
          <p:spPr>
            <a:xfrm>
              <a:off x="4016550" y="2577825"/>
              <a:ext cx="710850" cy="702200"/>
            </a:xfrm>
            <a:custGeom>
              <a:rect b="b" l="l" r="r" t="t"/>
              <a:pathLst>
                <a:path extrusionOk="0" h="28088" w="28434">
                  <a:moveTo>
                    <a:pt x="28433" y="1"/>
                  </a:moveTo>
                  <a:cubicBezTo>
                    <a:pt x="28278" y="84"/>
                    <a:pt x="28124" y="143"/>
                    <a:pt x="27957" y="215"/>
                  </a:cubicBezTo>
                  <a:cubicBezTo>
                    <a:pt x="21337" y="3156"/>
                    <a:pt x="15479" y="7597"/>
                    <a:pt x="10990" y="13002"/>
                  </a:cubicBezTo>
                  <a:cubicBezTo>
                    <a:pt x="9062" y="15336"/>
                    <a:pt x="7323" y="17908"/>
                    <a:pt x="5609" y="20408"/>
                  </a:cubicBezTo>
                  <a:cubicBezTo>
                    <a:pt x="3835" y="23015"/>
                    <a:pt x="2037" y="25659"/>
                    <a:pt x="1" y="28087"/>
                  </a:cubicBezTo>
                  <a:lnTo>
                    <a:pt x="191" y="28087"/>
                  </a:lnTo>
                  <a:cubicBezTo>
                    <a:pt x="2204" y="25706"/>
                    <a:pt x="3990" y="23087"/>
                    <a:pt x="5740" y="20503"/>
                  </a:cubicBezTo>
                  <a:cubicBezTo>
                    <a:pt x="7442" y="18015"/>
                    <a:pt x="9181" y="15419"/>
                    <a:pt x="11109" y="13086"/>
                  </a:cubicBezTo>
                  <a:cubicBezTo>
                    <a:pt x="15574" y="7704"/>
                    <a:pt x="21432" y="3275"/>
                    <a:pt x="28040" y="322"/>
                  </a:cubicBezTo>
                  <a:lnTo>
                    <a:pt x="28433" y="143"/>
                  </a:ln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55"/>
            <p:cNvSpPr/>
            <p:nvPr/>
          </p:nvSpPr>
          <p:spPr>
            <a:xfrm>
              <a:off x="4048700" y="2621575"/>
              <a:ext cx="678700" cy="658450"/>
            </a:xfrm>
            <a:custGeom>
              <a:rect b="b" l="l" r="r" t="t"/>
              <a:pathLst>
                <a:path extrusionOk="0" h="26338" w="27148">
                  <a:moveTo>
                    <a:pt x="27147" y="1"/>
                  </a:moveTo>
                  <a:lnTo>
                    <a:pt x="26528" y="263"/>
                  </a:lnTo>
                  <a:cubicBezTo>
                    <a:pt x="19908" y="3216"/>
                    <a:pt x="14038" y="7645"/>
                    <a:pt x="9562" y="13050"/>
                  </a:cubicBezTo>
                  <a:cubicBezTo>
                    <a:pt x="7621" y="15384"/>
                    <a:pt x="5883" y="17955"/>
                    <a:pt x="4168" y="20456"/>
                  </a:cubicBezTo>
                  <a:cubicBezTo>
                    <a:pt x="2835" y="22420"/>
                    <a:pt x="1477" y="24432"/>
                    <a:pt x="1" y="26337"/>
                  </a:cubicBezTo>
                  <a:lnTo>
                    <a:pt x="179" y="26337"/>
                  </a:lnTo>
                  <a:cubicBezTo>
                    <a:pt x="1632" y="24480"/>
                    <a:pt x="2965" y="22504"/>
                    <a:pt x="4299" y="20551"/>
                  </a:cubicBezTo>
                  <a:cubicBezTo>
                    <a:pt x="5990" y="18063"/>
                    <a:pt x="7728" y="15479"/>
                    <a:pt x="9669" y="13133"/>
                  </a:cubicBezTo>
                  <a:cubicBezTo>
                    <a:pt x="14134" y="7752"/>
                    <a:pt x="19980" y="3335"/>
                    <a:pt x="26587" y="370"/>
                  </a:cubicBezTo>
                  <a:cubicBezTo>
                    <a:pt x="26778" y="275"/>
                    <a:pt x="26957" y="203"/>
                    <a:pt x="27147" y="120"/>
                  </a:cubicBezTo>
                  <a:lnTo>
                    <a:pt x="2714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55"/>
            <p:cNvSpPr/>
            <p:nvPr/>
          </p:nvSpPr>
          <p:spPr>
            <a:xfrm>
              <a:off x="4078175" y="2665625"/>
              <a:ext cx="648925" cy="614700"/>
            </a:xfrm>
            <a:custGeom>
              <a:rect b="b" l="l" r="r" t="t"/>
              <a:pathLst>
                <a:path extrusionOk="0" h="24588" w="25957">
                  <a:moveTo>
                    <a:pt x="25956" y="1"/>
                  </a:moveTo>
                  <a:cubicBezTo>
                    <a:pt x="25694" y="108"/>
                    <a:pt x="25444" y="227"/>
                    <a:pt x="25170" y="346"/>
                  </a:cubicBezTo>
                  <a:cubicBezTo>
                    <a:pt x="18550" y="3299"/>
                    <a:pt x="12681" y="7728"/>
                    <a:pt x="8204" y="13134"/>
                  </a:cubicBezTo>
                  <a:cubicBezTo>
                    <a:pt x="6275" y="15467"/>
                    <a:pt x="4525" y="18039"/>
                    <a:pt x="2822" y="20539"/>
                  </a:cubicBezTo>
                  <a:cubicBezTo>
                    <a:pt x="1894" y="21896"/>
                    <a:pt x="965" y="23254"/>
                    <a:pt x="1" y="24587"/>
                  </a:cubicBezTo>
                  <a:lnTo>
                    <a:pt x="155" y="24587"/>
                  </a:lnTo>
                  <a:cubicBezTo>
                    <a:pt x="1120" y="23278"/>
                    <a:pt x="2048" y="21932"/>
                    <a:pt x="2941" y="20599"/>
                  </a:cubicBezTo>
                  <a:cubicBezTo>
                    <a:pt x="4632" y="18110"/>
                    <a:pt x="6370" y="15527"/>
                    <a:pt x="8311" y="13193"/>
                  </a:cubicBezTo>
                  <a:cubicBezTo>
                    <a:pt x="12776" y="7800"/>
                    <a:pt x="18622" y="3382"/>
                    <a:pt x="25230" y="418"/>
                  </a:cubicBezTo>
                  <a:cubicBezTo>
                    <a:pt x="25468" y="322"/>
                    <a:pt x="25718" y="215"/>
                    <a:pt x="25956" y="108"/>
                  </a:cubicBezTo>
                  <a:lnTo>
                    <a:pt x="2595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55"/>
            <p:cNvSpPr/>
            <p:nvPr/>
          </p:nvSpPr>
          <p:spPr>
            <a:xfrm>
              <a:off x="4106750" y="2708800"/>
              <a:ext cx="620650" cy="571225"/>
            </a:xfrm>
            <a:custGeom>
              <a:rect b="b" l="l" r="r" t="t"/>
              <a:pathLst>
                <a:path extrusionOk="0" h="22849" w="24826">
                  <a:moveTo>
                    <a:pt x="24825" y="0"/>
                  </a:moveTo>
                  <a:cubicBezTo>
                    <a:pt x="24516" y="143"/>
                    <a:pt x="24194" y="274"/>
                    <a:pt x="23873" y="417"/>
                  </a:cubicBezTo>
                  <a:cubicBezTo>
                    <a:pt x="17253" y="3370"/>
                    <a:pt x="11395" y="7799"/>
                    <a:pt x="6906" y="13204"/>
                  </a:cubicBezTo>
                  <a:cubicBezTo>
                    <a:pt x="4977" y="15538"/>
                    <a:pt x="3239" y="18122"/>
                    <a:pt x="1525" y="20622"/>
                  </a:cubicBezTo>
                  <a:lnTo>
                    <a:pt x="1" y="22848"/>
                  </a:lnTo>
                  <a:lnTo>
                    <a:pt x="120" y="22848"/>
                  </a:lnTo>
                  <a:cubicBezTo>
                    <a:pt x="620" y="22146"/>
                    <a:pt x="1108" y="21420"/>
                    <a:pt x="1608" y="20693"/>
                  </a:cubicBezTo>
                  <a:cubicBezTo>
                    <a:pt x="3310" y="18205"/>
                    <a:pt x="5049" y="15621"/>
                    <a:pt x="6990" y="13276"/>
                  </a:cubicBezTo>
                  <a:cubicBezTo>
                    <a:pt x="11454" y="7894"/>
                    <a:pt x="17300" y="3477"/>
                    <a:pt x="23908" y="512"/>
                  </a:cubicBezTo>
                  <a:cubicBezTo>
                    <a:pt x="24218" y="381"/>
                    <a:pt x="24516" y="238"/>
                    <a:pt x="24825" y="108"/>
                  </a:cubicBezTo>
                  <a:lnTo>
                    <a:pt x="248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55"/>
            <p:cNvSpPr/>
            <p:nvPr/>
          </p:nvSpPr>
          <p:spPr>
            <a:xfrm>
              <a:off x="4133550" y="2753150"/>
              <a:ext cx="593850" cy="527175"/>
            </a:xfrm>
            <a:custGeom>
              <a:rect b="b" l="l" r="r" t="t"/>
              <a:pathLst>
                <a:path extrusionOk="0" h="21087" w="23754">
                  <a:moveTo>
                    <a:pt x="23753" y="0"/>
                  </a:moveTo>
                  <a:cubicBezTo>
                    <a:pt x="23384" y="155"/>
                    <a:pt x="23015" y="310"/>
                    <a:pt x="22646" y="477"/>
                  </a:cubicBezTo>
                  <a:cubicBezTo>
                    <a:pt x="16014" y="3429"/>
                    <a:pt x="10156" y="7858"/>
                    <a:pt x="5679" y="13264"/>
                  </a:cubicBezTo>
                  <a:cubicBezTo>
                    <a:pt x="3739" y="15598"/>
                    <a:pt x="2000" y="18169"/>
                    <a:pt x="286" y="20670"/>
                  </a:cubicBezTo>
                  <a:cubicBezTo>
                    <a:pt x="203" y="20801"/>
                    <a:pt x="95" y="20943"/>
                    <a:pt x="0" y="21086"/>
                  </a:cubicBezTo>
                  <a:lnTo>
                    <a:pt x="119" y="21086"/>
                  </a:lnTo>
                  <a:cubicBezTo>
                    <a:pt x="214" y="20991"/>
                    <a:pt x="286" y="20872"/>
                    <a:pt x="381" y="20741"/>
                  </a:cubicBezTo>
                  <a:cubicBezTo>
                    <a:pt x="2072" y="18265"/>
                    <a:pt x="3810" y="15669"/>
                    <a:pt x="5751" y="13335"/>
                  </a:cubicBezTo>
                  <a:cubicBezTo>
                    <a:pt x="10216" y="7942"/>
                    <a:pt x="16062" y="3525"/>
                    <a:pt x="22670" y="572"/>
                  </a:cubicBezTo>
                  <a:cubicBezTo>
                    <a:pt x="23027" y="405"/>
                    <a:pt x="23408" y="250"/>
                    <a:pt x="23753" y="108"/>
                  </a:cubicBezTo>
                  <a:lnTo>
                    <a:pt x="2375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55"/>
            <p:cNvSpPr/>
            <p:nvPr/>
          </p:nvSpPr>
          <p:spPr>
            <a:xfrm>
              <a:off x="4160625" y="2796300"/>
              <a:ext cx="567050" cy="484025"/>
            </a:xfrm>
            <a:custGeom>
              <a:rect b="b" l="l" r="r" t="t"/>
              <a:pathLst>
                <a:path extrusionOk="0" h="19361" w="22682">
                  <a:moveTo>
                    <a:pt x="22682" y="1"/>
                  </a:moveTo>
                  <a:cubicBezTo>
                    <a:pt x="22241" y="179"/>
                    <a:pt x="21825" y="358"/>
                    <a:pt x="21396" y="548"/>
                  </a:cubicBezTo>
                  <a:cubicBezTo>
                    <a:pt x="14776" y="3501"/>
                    <a:pt x="8906" y="7930"/>
                    <a:pt x="4430" y="13336"/>
                  </a:cubicBezTo>
                  <a:cubicBezTo>
                    <a:pt x="2858" y="15241"/>
                    <a:pt x="1406" y="17312"/>
                    <a:pt x="1" y="19360"/>
                  </a:cubicBezTo>
                  <a:lnTo>
                    <a:pt x="120" y="19360"/>
                  </a:lnTo>
                  <a:cubicBezTo>
                    <a:pt x="1501" y="17336"/>
                    <a:pt x="2941" y="15288"/>
                    <a:pt x="4501" y="13407"/>
                  </a:cubicBezTo>
                  <a:cubicBezTo>
                    <a:pt x="8966" y="8026"/>
                    <a:pt x="14824" y="3608"/>
                    <a:pt x="21432" y="644"/>
                  </a:cubicBezTo>
                  <a:lnTo>
                    <a:pt x="22682" y="108"/>
                  </a:lnTo>
                  <a:lnTo>
                    <a:pt x="2268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55"/>
            <p:cNvSpPr/>
            <p:nvPr/>
          </p:nvSpPr>
          <p:spPr>
            <a:xfrm>
              <a:off x="4188000" y="2840050"/>
              <a:ext cx="539675" cy="439975"/>
            </a:xfrm>
            <a:custGeom>
              <a:rect b="b" l="l" r="r" t="t"/>
              <a:pathLst>
                <a:path extrusionOk="0" h="17599" w="21587">
                  <a:moveTo>
                    <a:pt x="21587" y="1"/>
                  </a:moveTo>
                  <a:cubicBezTo>
                    <a:pt x="21111" y="203"/>
                    <a:pt x="20611" y="406"/>
                    <a:pt x="20134" y="620"/>
                  </a:cubicBezTo>
                  <a:cubicBezTo>
                    <a:pt x="13515" y="3561"/>
                    <a:pt x="7657" y="8002"/>
                    <a:pt x="3168" y="13395"/>
                  </a:cubicBezTo>
                  <a:cubicBezTo>
                    <a:pt x="2073" y="14741"/>
                    <a:pt x="1013" y="16170"/>
                    <a:pt x="1" y="17598"/>
                  </a:cubicBezTo>
                  <a:lnTo>
                    <a:pt x="120" y="17598"/>
                  </a:lnTo>
                  <a:cubicBezTo>
                    <a:pt x="1120" y="16205"/>
                    <a:pt x="2156" y="14800"/>
                    <a:pt x="3263" y="13479"/>
                  </a:cubicBezTo>
                  <a:cubicBezTo>
                    <a:pt x="7728" y="8085"/>
                    <a:pt x="13574" y="3668"/>
                    <a:pt x="20182" y="703"/>
                  </a:cubicBezTo>
                  <a:cubicBezTo>
                    <a:pt x="20646" y="501"/>
                    <a:pt x="21123" y="299"/>
                    <a:pt x="21587" y="108"/>
                  </a:cubicBezTo>
                  <a:lnTo>
                    <a:pt x="2158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55"/>
            <p:cNvSpPr/>
            <p:nvPr/>
          </p:nvSpPr>
          <p:spPr>
            <a:xfrm>
              <a:off x="4216575" y="2884125"/>
              <a:ext cx="510825" cy="396200"/>
            </a:xfrm>
            <a:custGeom>
              <a:rect b="b" l="l" r="r" t="t"/>
              <a:pathLst>
                <a:path extrusionOk="0" h="15848" w="20433">
                  <a:moveTo>
                    <a:pt x="20432" y="0"/>
                  </a:moveTo>
                  <a:cubicBezTo>
                    <a:pt x="19908" y="226"/>
                    <a:pt x="19361" y="453"/>
                    <a:pt x="18837" y="691"/>
                  </a:cubicBezTo>
                  <a:cubicBezTo>
                    <a:pt x="12205" y="3632"/>
                    <a:pt x="6347" y="8073"/>
                    <a:pt x="1870" y="13466"/>
                  </a:cubicBezTo>
                  <a:cubicBezTo>
                    <a:pt x="1227" y="14240"/>
                    <a:pt x="608" y="15038"/>
                    <a:pt x="1" y="15847"/>
                  </a:cubicBezTo>
                  <a:lnTo>
                    <a:pt x="108" y="15847"/>
                  </a:lnTo>
                  <a:cubicBezTo>
                    <a:pt x="703" y="15061"/>
                    <a:pt x="1311" y="14288"/>
                    <a:pt x="1942" y="13549"/>
                  </a:cubicBezTo>
                  <a:cubicBezTo>
                    <a:pt x="6407" y="8156"/>
                    <a:pt x="12252" y="3739"/>
                    <a:pt x="18860" y="774"/>
                  </a:cubicBezTo>
                  <a:cubicBezTo>
                    <a:pt x="19384" y="536"/>
                    <a:pt x="19908" y="310"/>
                    <a:pt x="20432" y="107"/>
                  </a:cubicBezTo>
                  <a:lnTo>
                    <a:pt x="20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55"/>
            <p:cNvSpPr/>
            <p:nvPr/>
          </p:nvSpPr>
          <p:spPr>
            <a:xfrm>
              <a:off x="4247250" y="2927275"/>
              <a:ext cx="479850" cy="352750"/>
            </a:xfrm>
            <a:custGeom>
              <a:rect b="b" l="l" r="r" t="t"/>
              <a:pathLst>
                <a:path extrusionOk="0" h="14110" w="19194">
                  <a:moveTo>
                    <a:pt x="19193" y="1"/>
                  </a:moveTo>
                  <a:cubicBezTo>
                    <a:pt x="18598" y="239"/>
                    <a:pt x="18003" y="489"/>
                    <a:pt x="17419" y="751"/>
                  </a:cubicBezTo>
                  <a:cubicBezTo>
                    <a:pt x="10799" y="3703"/>
                    <a:pt x="4941" y="8132"/>
                    <a:pt x="453" y="13526"/>
                  </a:cubicBezTo>
                  <a:cubicBezTo>
                    <a:pt x="298" y="13728"/>
                    <a:pt x="143" y="13919"/>
                    <a:pt x="0" y="14109"/>
                  </a:cubicBezTo>
                  <a:lnTo>
                    <a:pt x="119" y="14109"/>
                  </a:lnTo>
                  <a:cubicBezTo>
                    <a:pt x="262" y="13967"/>
                    <a:pt x="405" y="13776"/>
                    <a:pt x="536" y="13621"/>
                  </a:cubicBezTo>
                  <a:cubicBezTo>
                    <a:pt x="5001" y="8228"/>
                    <a:pt x="10847" y="3811"/>
                    <a:pt x="17455" y="846"/>
                  </a:cubicBezTo>
                  <a:cubicBezTo>
                    <a:pt x="18038" y="596"/>
                    <a:pt x="18610" y="346"/>
                    <a:pt x="19193" y="108"/>
                  </a:cubicBezTo>
                  <a:lnTo>
                    <a:pt x="1919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55"/>
            <p:cNvSpPr/>
            <p:nvPr/>
          </p:nvSpPr>
          <p:spPr>
            <a:xfrm>
              <a:off x="4281775" y="2971625"/>
              <a:ext cx="445625" cy="309300"/>
            </a:xfrm>
            <a:custGeom>
              <a:rect b="b" l="l" r="r" t="t"/>
              <a:pathLst>
                <a:path extrusionOk="0" h="12372" w="17825">
                  <a:moveTo>
                    <a:pt x="17824" y="1"/>
                  </a:moveTo>
                  <a:cubicBezTo>
                    <a:pt x="17169" y="251"/>
                    <a:pt x="16538" y="536"/>
                    <a:pt x="15895" y="822"/>
                  </a:cubicBezTo>
                  <a:cubicBezTo>
                    <a:pt x="9787" y="3537"/>
                    <a:pt x="4334" y="7513"/>
                    <a:pt x="0" y="12371"/>
                  </a:cubicBezTo>
                  <a:lnTo>
                    <a:pt x="155" y="12371"/>
                  </a:lnTo>
                  <a:cubicBezTo>
                    <a:pt x="4453" y="7573"/>
                    <a:pt x="9871" y="3620"/>
                    <a:pt x="15931" y="917"/>
                  </a:cubicBezTo>
                  <a:cubicBezTo>
                    <a:pt x="16550" y="643"/>
                    <a:pt x="17193" y="370"/>
                    <a:pt x="17824" y="120"/>
                  </a:cubicBezTo>
                  <a:lnTo>
                    <a:pt x="1782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55"/>
            <p:cNvSpPr/>
            <p:nvPr/>
          </p:nvSpPr>
          <p:spPr>
            <a:xfrm>
              <a:off x="4320475" y="3015375"/>
              <a:ext cx="406925" cy="264950"/>
            </a:xfrm>
            <a:custGeom>
              <a:rect b="b" l="l" r="r" t="t"/>
              <a:pathLst>
                <a:path extrusionOk="0" h="10598" w="16277">
                  <a:moveTo>
                    <a:pt x="16276" y="1"/>
                  </a:moveTo>
                  <a:cubicBezTo>
                    <a:pt x="15586" y="287"/>
                    <a:pt x="14883" y="572"/>
                    <a:pt x="14181" y="882"/>
                  </a:cubicBezTo>
                  <a:cubicBezTo>
                    <a:pt x="8858" y="3263"/>
                    <a:pt x="4025" y="6585"/>
                    <a:pt x="0" y="10597"/>
                  </a:cubicBezTo>
                  <a:lnTo>
                    <a:pt x="155" y="10597"/>
                  </a:lnTo>
                  <a:cubicBezTo>
                    <a:pt x="4156" y="6633"/>
                    <a:pt x="8942" y="3323"/>
                    <a:pt x="14228" y="977"/>
                  </a:cubicBezTo>
                  <a:cubicBezTo>
                    <a:pt x="14907" y="679"/>
                    <a:pt x="15597" y="382"/>
                    <a:pt x="16276" y="108"/>
                  </a:cubicBezTo>
                  <a:lnTo>
                    <a:pt x="1627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55"/>
            <p:cNvSpPr/>
            <p:nvPr/>
          </p:nvSpPr>
          <p:spPr>
            <a:xfrm>
              <a:off x="4364525" y="3058850"/>
              <a:ext cx="362875" cy="221475"/>
            </a:xfrm>
            <a:custGeom>
              <a:rect b="b" l="l" r="r" t="t"/>
              <a:pathLst>
                <a:path extrusionOk="0" h="8859" w="14515">
                  <a:moveTo>
                    <a:pt x="14514" y="0"/>
                  </a:moveTo>
                  <a:cubicBezTo>
                    <a:pt x="13764" y="298"/>
                    <a:pt x="13014" y="619"/>
                    <a:pt x="12276" y="941"/>
                  </a:cubicBezTo>
                  <a:cubicBezTo>
                    <a:pt x="7763" y="2953"/>
                    <a:pt x="3608" y="5644"/>
                    <a:pt x="0" y="8858"/>
                  </a:cubicBezTo>
                  <a:lnTo>
                    <a:pt x="143" y="8858"/>
                  </a:lnTo>
                  <a:cubicBezTo>
                    <a:pt x="3727" y="5691"/>
                    <a:pt x="7858" y="3024"/>
                    <a:pt x="12323" y="1036"/>
                  </a:cubicBezTo>
                  <a:cubicBezTo>
                    <a:pt x="13050" y="703"/>
                    <a:pt x="13776" y="405"/>
                    <a:pt x="14514" y="107"/>
                  </a:cubicBezTo>
                  <a:lnTo>
                    <a:pt x="1451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55"/>
            <p:cNvSpPr/>
            <p:nvPr/>
          </p:nvSpPr>
          <p:spPr>
            <a:xfrm>
              <a:off x="4414525" y="3102900"/>
              <a:ext cx="313150" cy="177425"/>
            </a:xfrm>
            <a:custGeom>
              <a:rect b="b" l="l" r="r" t="t"/>
              <a:pathLst>
                <a:path extrusionOk="0" h="7097" w="12526">
                  <a:moveTo>
                    <a:pt x="12526" y="0"/>
                  </a:moveTo>
                  <a:cubicBezTo>
                    <a:pt x="11716" y="310"/>
                    <a:pt x="10919" y="643"/>
                    <a:pt x="10109" y="1000"/>
                  </a:cubicBezTo>
                  <a:cubicBezTo>
                    <a:pt x="6478" y="2620"/>
                    <a:pt x="3084" y="4679"/>
                    <a:pt x="1" y="7096"/>
                  </a:cubicBezTo>
                  <a:lnTo>
                    <a:pt x="179" y="7096"/>
                  </a:lnTo>
                  <a:cubicBezTo>
                    <a:pt x="3215" y="4739"/>
                    <a:pt x="6585" y="2691"/>
                    <a:pt x="10157" y="1096"/>
                  </a:cubicBezTo>
                  <a:cubicBezTo>
                    <a:pt x="10931" y="762"/>
                    <a:pt x="11716" y="429"/>
                    <a:pt x="12526" y="119"/>
                  </a:cubicBezTo>
                  <a:lnTo>
                    <a:pt x="1252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55"/>
            <p:cNvSpPr/>
            <p:nvPr/>
          </p:nvSpPr>
          <p:spPr>
            <a:xfrm>
              <a:off x="4472275" y="3146950"/>
              <a:ext cx="255125" cy="133375"/>
            </a:xfrm>
            <a:custGeom>
              <a:rect b="b" l="l" r="r" t="t"/>
              <a:pathLst>
                <a:path extrusionOk="0" h="5335" w="10205">
                  <a:moveTo>
                    <a:pt x="10204" y="0"/>
                  </a:moveTo>
                  <a:cubicBezTo>
                    <a:pt x="9347" y="322"/>
                    <a:pt x="8490" y="679"/>
                    <a:pt x="7632" y="1048"/>
                  </a:cubicBezTo>
                  <a:cubicBezTo>
                    <a:pt x="4953" y="2239"/>
                    <a:pt x="2394" y="3691"/>
                    <a:pt x="0" y="5334"/>
                  </a:cubicBezTo>
                  <a:lnTo>
                    <a:pt x="179" y="5334"/>
                  </a:lnTo>
                  <a:cubicBezTo>
                    <a:pt x="2548" y="3727"/>
                    <a:pt x="5061" y="2334"/>
                    <a:pt x="7680" y="1155"/>
                  </a:cubicBezTo>
                  <a:cubicBezTo>
                    <a:pt x="8513" y="786"/>
                    <a:pt x="9359" y="441"/>
                    <a:pt x="10204" y="119"/>
                  </a:cubicBezTo>
                  <a:lnTo>
                    <a:pt x="10204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55"/>
            <p:cNvSpPr/>
            <p:nvPr/>
          </p:nvSpPr>
          <p:spPr>
            <a:xfrm>
              <a:off x="4539250" y="3190700"/>
              <a:ext cx="188150" cy="90525"/>
            </a:xfrm>
            <a:custGeom>
              <a:rect b="b" l="l" r="r" t="t"/>
              <a:pathLst>
                <a:path extrusionOk="0" h="3621" w="7526">
                  <a:moveTo>
                    <a:pt x="7525" y="1"/>
                  </a:moveTo>
                  <a:cubicBezTo>
                    <a:pt x="6608" y="346"/>
                    <a:pt x="5703" y="715"/>
                    <a:pt x="4787" y="1132"/>
                  </a:cubicBezTo>
                  <a:cubicBezTo>
                    <a:pt x="3144" y="1882"/>
                    <a:pt x="1548" y="2691"/>
                    <a:pt x="0" y="3620"/>
                  </a:cubicBezTo>
                  <a:lnTo>
                    <a:pt x="191" y="3620"/>
                  </a:lnTo>
                  <a:cubicBezTo>
                    <a:pt x="1679" y="2715"/>
                    <a:pt x="3227" y="1917"/>
                    <a:pt x="4834" y="1203"/>
                  </a:cubicBezTo>
                  <a:cubicBezTo>
                    <a:pt x="5727" y="810"/>
                    <a:pt x="6620" y="453"/>
                    <a:pt x="7525" y="108"/>
                  </a:cubicBezTo>
                  <a:lnTo>
                    <a:pt x="752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55"/>
            <p:cNvSpPr/>
            <p:nvPr/>
          </p:nvSpPr>
          <p:spPr>
            <a:xfrm>
              <a:off x="4619625" y="3234750"/>
              <a:ext cx="108050" cy="46175"/>
            </a:xfrm>
            <a:custGeom>
              <a:rect b="b" l="l" r="r" t="t"/>
              <a:pathLst>
                <a:path extrusionOk="0" h="1847" w="4322">
                  <a:moveTo>
                    <a:pt x="4322" y="1"/>
                  </a:moveTo>
                  <a:cubicBezTo>
                    <a:pt x="3334" y="358"/>
                    <a:pt x="2369" y="751"/>
                    <a:pt x="1417" y="1191"/>
                  </a:cubicBezTo>
                  <a:cubicBezTo>
                    <a:pt x="941" y="1394"/>
                    <a:pt x="464" y="1620"/>
                    <a:pt x="0" y="1846"/>
                  </a:cubicBezTo>
                  <a:lnTo>
                    <a:pt x="250" y="1846"/>
                  </a:lnTo>
                  <a:cubicBezTo>
                    <a:pt x="655" y="1644"/>
                    <a:pt x="1060" y="1453"/>
                    <a:pt x="1464" y="1275"/>
                  </a:cubicBezTo>
                  <a:cubicBezTo>
                    <a:pt x="2393" y="858"/>
                    <a:pt x="3346" y="477"/>
                    <a:pt x="4322" y="120"/>
                  </a:cubicBezTo>
                  <a:lnTo>
                    <a:pt x="43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55"/>
            <p:cNvSpPr/>
            <p:nvPr/>
          </p:nvSpPr>
          <p:spPr>
            <a:xfrm>
              <a:off x="4720825" y="3278200"/>
              <a:ext cx="6575" cy="2725"/>
            </a:xfrm>
            <a:custGeom>
              <a:rect b="b" l="l" r="r" t="t"/>
              <a:pathLst>
                <a:path extrusionOk="0" h="109" w="263">
                  <a:moveTo>
                    <a:pt x="262" y="1"/>
                  </a:moveTo>
                  <a:cubicBezTo>
                    <a:pt x="179" y="25"/>
                    <a:pt x="83" y="60"/>
                    <a:pt x="0" y="108"/>
                  </a:cubicBezTo>
                  <a:lnTo>
                    <a:pt x="262" y="108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7"/>
          <p:cNvGrpSpPr/>
          <p:nvPr/>
        </p:nvGrpSpPr>
        <p:grpSpPr>
          <a:xfrm rot="10800000">
            <a:off x="6601605" y="2277807"/>
            <a:ext cx="2542400" cy="2865695"/>
            <a:chOff x="551550" y="1218425"/>
            <a:chExt cx="1388000" cy="1564500"/>
          </a:xfrm>
        </p:grpSpPr>
        <p:sp>
          <p:nvSpPr>
            <p:cNvPr id="219" name="Google Shape;219;p7"/>
            <p:cNvSpPr/>
            <p:nvPr/>
          </p:nvSpPr>
          <p:spPr>
            <a:xfrm>
              <a:off x="551850" y="1218725"/>
              <a:ext cx="1387700" cy="1564200"/>
            </a:xfrm>
            <a:custGeom>
              <a:rect b="b" l="l" r="r" t="t"/>
              <a:pathLst>
                <a:path extrusionOk="0" h="62568" w="55508">
                  <a:moveTo>
                    <a:pt x="55114" y="1"/>
                  </a:moveTo>
                  <a:cubicBezTo>
                    <a:pt x="49792" y="2072"/>
                    <a:pt x="45065" y="5240"/>
                    <a:pt x="41327" y="9383"/>
                  </a:cubicBezTo>
                  <a:cubicBezTo>
                    <a:pt x="36552" y="14657"/>
                    <a:pt x="33421" y="21372"/>
                    <a:pt x="30373" y="27838"/>
                  </a:cubicBezTo>
                  <a:cubicBezTo>
                    <a:pt x="28706" y="31421"/>
                    <a:pt x="26944" y="35136"/>
                    <a:pt x="24944" y="38613"/>
                  </a:cubicBezTo>
                  <a:cubicBezTo>
                    <a:pt x="19038" y="48733"/>
                    <a:pt x="10323" y="56817"/>
                    <a:pt x="0" y="62425"/>
                  </a:cubicBezTo>
                  <a:lnTo>
                    <a:pt x="0" y="62568"/>
                  </a:lnTo>
                  <a:cubicBezTo>
                    <a:pt x="10371" y="56960"/>
                    <a:pt x="19110" y="48852"/>
                    <a:pt x="25027" y="38684"/>
                  </a:cubicBezTo>
                  <a:cubicBezTo>
                    <a:pt x="27039" y="35219"/>
                    <a:pt x="28790" y="31505"/>
                    <a:pt x="30468" y="27909"/>
                  </a:cubicBezTo>
                  <a:cubicBezTo>
                    <a:pt x="33481" y="21468"/>
                    <a:pt x="36624" y="14765"/>
                    <a:pt x="41386" y="9514"/>
                  </a:cubicBezTo>
                  <a:cubicBezTo>
                    <a:pt x="45196" y="5299"/>
                    <a:pt x="50066" y="2084"/>
                    <a:pt x="55507" y="13"/>
                  </a:cubicBezTo>
                  <a:lnTo>
                    <a:pt x="55114" y="13"/>
                  </a:lnTo>
                  <a:lnTo>
                    <a:pt x="5511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552150" y="1218725"/>
              <a:ext cx="1273400" cy="1510050"/>
            </a:xfrm>
            <a:custGeom>
              <a:rect b="b" l="l" r="r" t="t"/>
              <a:pathLst>
                <a:path extrusionOk="0" h="60402" w="50936">
                  <a:moveTo>
                    <a:pt x="50530" y="1"/>
                  </a:moveTo>
                  <a:cubicBezTo>
                    <a:pt x="46482" y="1989"/>
                    <a:pt x="42851" y="4692"/>
                    <a:pt x="39862" y="8002"/>
                  </a:cubicBezTo>
                  <a:cubicBezTo>
                    <a:pt x="35076" y="13288"/>
                    <a:pt x="31956" y="20003"/>
                    <a:pt x="28908" y="26456"/>
                  </a:cubicBezTo>
                  <a:cubicBezTo>
                    <a:pt x="27242" y="30052"/>
                    <a:pt x="25479" y="33767"/>
                    <a:pt x="23467" y="37232"/>
                  </a:cubicBezTo>
                  <a:cubicBezTo>
                    <a:pt x="17859" y="46887"/>
                    <a:pt x="9692" y="54662"/>
                    <a:pt x="0" y="60234"/>
                  </a:cubicBezTo>
                  <a:lnTo>
                    <a:pt x="0" y="60401"/>
                  </a:lnTo>
                  <a:cubicBezTo>
                    <a:pt x="9751" y="54817"/>
                    <a:pt x="17955" y="46983"/>
                    <a:pt x="23610" y="37315"/>
                  </a:cubicBezTo>
                  <a:cubicBezTo>
                    <a:pt x="25610" y="33838"/>
                    <a:pt x="27373" y="30135"/>
                    <a:pt x="29039" y="26540"/>
                  </a:cubicBezTo>
                  <a:cubicBezTo>
                    <a:pt x="32064" y="20087"/>
                    <a:pt x="35195" y="13395"/>
                    <a:pt x="39957" y="8145"/>
                  </a:cubicBezTo>
                  <a:cubicBezTo>
                    <a:pt x="43029" y="4751"/>
                    <a:pt x="46768" y="2025"/>
                    <a:pt x="509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552150" y="1218425"/>
              <a:ext cx="1169500" cy="1452600"/>
            </a:xfrm>
            <a:custGeom>
              <a:rect b="b" l="l" r="r" t="t"/>
              <a:pathLst>
                <a:path extrusionOk="0" h="58104" w="46780">
                  <a:moveTo>
                    <a:pt x="46554" y="1"/>
                  </a:moveTo>
                  <a:cubicBezTo>
                    <a:pt x="43517" y="1799"/>
                    <a:pt x="40767" y="4013"/>
                    <a:pt x="38410" y="6609"/>
                  </a:cubicBezTo>
                  <a:cubicBezTo>
                    <a:pt x="33635" y="11895"/>
                    <a:pt x="30516" y="18598"/>
                    <a:pt x="27456" y="25063"/>
                  </a:cubicBezTo>
                  <a:cubicBezTo>
                    <a:pt x="25789" y="28647"/>
                    <a:pt x="24039" y="32374"/>
                    <a:pt x="22027" y="35839"/>
                  </a:cubicBezTo>
                  <a:cubicBezTo>
                    <a:pt x="16681" y="44995"/>
                    <a:pt x="9049" y="52495"/>
                    <a:pt x="0" y="57972"/>
                  </a:cubicBezTo>
                  <a:lnTo>
                    <a:pt x="0" y="58103"/>
                  </a:lnTo>
                  <a:cubicBezTo>
                    <a:pt x="9096" y="52626"/>
                    <a:pt x="16776" y="45090"/>
                    <a:pt x="22134" y="35898"/>
                  </a:cubicBezTo>
                  <a:cubicBezTo>
                    <a:pt x="24146" y="32433"/>
                    <a:pt x="25896" y="28719"/>
                    <a:pt x="27563" y="25123"/>
                  </a:cubicBezTo>
                  <a:cubicBezTo>
                    <a:pt x="30599" y="18682"/>
                    <a:pt x="33731" y="11979"/>
                    <a:pt x="38505" y="6716"/>
                  </a:cubicBezTo>
                  <a:cubicBezTo>
                    <a:pt x="40886" y="4061"/>
                    <a:pt x="43684" y="1811"/>
                    <a:pt x="4678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551850" y="1218725"/>
              <a:ext cx="1081100" cy="1397225"/>
            </a:xfrm>
            <a:custGeom>
              <a:rect b="b" l="l" r="r" t="t"/>
              <a:pathLst>
                <a:path extrusionOk="0" h="55889" w="43244">
                  <a:moveTo>
                    <a:pt x="42982" y="1"/>
                  </a:moveTo>
                  <a:cubicBezTo>
                    <a:pt x="40779" y="1525"/>
                    <a:pt x="38767" y="3275"/>
                    <a:pt x="36981" y="5251"/>
                  </a:cubicBezTo>
                  <a:cubicBezTo>
                    <a:pt x="32207" y="10538"/>
                    <a:pt x="29075" y="17253"/>
                    <a:pt x="26027" y="23706"/>
                  </a:cubicBezTo>
                  <a:cubicBezTo>
                    <a:pt x="24360" y="27302"/>
                    <a:pt x="22610" y="31016"/>
                    <a:pt x="20598" y="34481"/>
                  </a:cubicBezTo>
                  <a:cubicBezTo>
                    <a:pt x="15538" y="43149"/>
                    <a:pt x="8418" y="50340"/>
                    <a:pt x="0" y="55722"/>
                  </a:cubicBezTo>
                  <a:lnTo>
                    <a:pt x="0" y="55889"/>
                  </a:lnTo>
                  <a:cubicBezTo>
                    <a:pt x="8501" y="50471"/>
                    <a:pt x="15657" y="43256"/>
                    <a:pt x="20741" y="34529"/>
                  </a:cubicBezTo>
                  <a:cubicBezTo>
                    <a:pt x="22753" y="31064"/>
                    <a:pt x="24515" y="27361"/>
                    <a:pt x="26182" y="23754"/>
                  </a:cubicBezTo>
                  <a:cubicBezTo>
                    <a:pt x="29194" y="17312"/>
                    <a:pt x="32338" y="10609"/>
                    <a:pt x="37100" y="5359"/>
                  </a:cubicBezTo>
                  <a:cubicBezTo>
                    <a:pt x="38922" y="3335"/>
                    <a:pt x="41005" y="1549"/>
                    <a:pt x="4324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551550" y="1219025"/>
              <a:ext cx="997775" cy="1338875"/>
            </a:xfrm>
            <a:custGeom>
              <a:rect b="b" l="l" r="r" t="t"/>
              <a:pathLst>
                <a:path extrusionOk="0" h="53555" w="39911">
                  <a:moveTo>
                    <a:pt x="39672" y="1"/>
                  </a:moveTo>
                  <a:cubicBezTo>
                    <a:pt x="38184" y="1179"/>
                    <a:pt x="36814" y="2477"/>
                    <a:pt x="35540" y="3870"/>
                  </a:cubicBezTo>
                  <a:cubicBezTo>
                    <a:pt x="30754" y="9157"/>
                    <a:pt x="27635" y="15872"/>
                    <a:pt x="24587" y="22325"/>
                  </a:cubicBezTo>
                  <a:cubicBezTo>
                    <a:pt x="22920" y="25921"/>
                    <a:pt x="21158" y="29635"/>
                    <a:pt x="19146" y="33100"/>
                  </a:cubicBezTo>
                  <a:cubicBezTo>
                    <a:pt x="14383" y="41280"/>
                    <a:pt x="7799" y="48102"/>
                    <a:pt x="0" y="53388"/>
                  </a:cubicBezTo>
                  <a:lnTo>
                    <a:pt x="0" y="53555"/>
                  </a:lnTo>
                  <a:cubicBezTo>
                    <a:pt x="7882" y="48221"/>
                    <a:pt x="14502" y="41351"/>
                    <a:pt x="19300" y="33136"/>
                  </a:cubicBezTo>
                  <a:cubicBezTo>
                    <a:pt x="21312" y="29659"/>
                    <a:pt x="23063" y="25956"/>
                    <a:pt x="24730" y="22361"/>
                  </a:cubicBezTo>
                  <a:cubicBezTo>
                    <a:pt x="27754" y="15919"/>
                    <a:pt x="30897" y="9216"/>
                    <a:pt x="35660" y="3965"/>
                  </a:cubicBezTo>
                  <a:cubicBezTo>
                    <a:pt x="36945" y="2513"/>
                    <a:pt x="38374" y="1191"/>
                    <a:pt x="399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551850" y="1218725"/>
              <a:ext cx="920075" cy="1279350"/>
            </a:xfrm>
            <a:custGeom>
              <a:rect b="b" l="l" r="r" t="t"/>
              <a:pathLst>
                <a:path extrusionOk="0" h="51174" w="36803">
                  <a:moveTo>
                    <a:pt x="36600" y="1"/>
                  </a:moveTo>
                  <a:cubicBezTo>
                    <a:pt x="35719" y="787"/>
                    <a:pt x="34886" y="1620"/>
                    <a:pt x="34100" y="2501"/>
                  </a:cubicBezTo>
                  <a:cubicBezTo>
                    <a:pt x="29313" y="7787"/>
                    <a:pt x="26194" y="14491"/>
                    <a:pt x="23146" y="20956"/>
                  </a:cubicBezTo>
                  <a:cubicBezTo>
                    <a:pt x="21479" y="24540"/>
                    <a:pt x="19717" y="28266"/>
                    <a:pt x="17705" y="31731"/>
                  </a:cubicBezTo>
                  <a:cubicBezTo>
                    <a:pt x="13240" y="39398"/>
                    <a:pt x="7168" y="45899"/>
                    <a:pt x="0" y="51031"/>
                  </a:cubicBezTo>
                  <a:lnTo>
                    <a:pt x="0" y="51174"/>
                  </a:lnTo>
                  <a:cubicBezTo>
                    <a:pt x="7227" y="46018"/>
                    <a:pt x="13347" y="39482"/>
                    <a:pt x="17824" y="31778"/>
                  </a:cubicBezTo>
                  <a:cubicBezTo>
                    <a:pt x="19836" y="28314"/>
                    <a:pt x="21598" y="24599"/>
                    <a:pt x="23265" y="21003"/>
                  </a:cubicBezTo>
                  <a:cubicBezTo>
                    <a:pt x="26277" y="14562"/>
                    <a:pt x="29421" y="7859"/>
                    <a:pt x="34183" y="2608"/>
                  </a:cubicBezTo>
                  <a:cubicBezTo>
                    <a:pt x="35016" y="1703"/>
                    <a:pt x="35874" y="822"/>
                    <a:pt x="3680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551850" y="1218725"/>
              <a:ext cx="847150" cy="1217750"/>
            </a:xfrm>
            <a:custGeom>
              <a:rect b="b" l="l" r="r" t="t"/>
              <a:pathLst>
                <a:path extrusionOk="0" h="48710" w="33886">
                  <a:moveTo>
                    <a:pt x="33707" y="1"/>
                  </a:moveTo>
                  <a:cubicBezTo>
                    <a:pt x="33350" y="358"/>
                    <a:pt x="32992" y="727"/>
                    <a:pt x="32647" y="1120"/>
                  </a:cubicBezTo>
                  <a:cubicBezTo>
                    <a:pt x="27873" y="6406"/>
                    <a:pt x="24753" y="13110"/>
                    <a:pt x="21693" y="19575"/>
                  </a:cubicBezTo>
                  <a:cubicBezTo>
                    <a:pt x="20027" y="23158"/>
                    <a:pt x="18276" y="26885"/>
                    <a:pt x="16264" y="30350"/>
                  </a:cubicBezTo>
                  <a:cubicBezTo>
                    <a:pt x="12097" y="37482"/>
                    <a:pt x="6549" y="43613"/>
                    <a:pt x="0" y="48566"/>
                  </a:cubicBezTo>
                  <a:lnTo>
                    <a:pt x="0" y="48709"/>
                  </a:lnTo>
                  <a:cubicBezTo>
                    <a:pt x="6596" y="43732"/>
                    <a:pt x="12204" y="37565"/>
                    <a:pt x="16383" y="30374"/>
                  </a:cubicBezTo>
                  <a:cubicBezTo>
                    <a:pt x="18395" y="26909"/>
                    <a:pt x="20146" y="23206"/>
                    <a:pt x="21812" y="19598"/>
                  </a:cubicBezTo>
                  <a:cubicBezTo>
                    <a:pt x="24837" y="13157"/>
                    <a:pt x="27980" y="6466"/>
                    <a:pt x="32742" y="1203"/>
                  </a:cubicBezTo>
                  <a:cubicBezTo>
                    <a:pt x="33111" y="787"/>
                    <a:pt x="33504" y="394"/>
                    <a:pt x="3388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552150" y="1218725"/>
              <a:ext cx="779275" cy="1156125"/>
            </a:xfrm>
            <a:custGeom>
              <a:rect b="b" l="l" r="r" t="t"/>
              <a:pathLst>
                <a:path extrusionOk="0" h="46245" w="31171">
                  <a:moveTo>
                    <a:pt x="30956" y="1"/>
                  </a:moveTo>
                  <a:cubicBezTo>
                    <a:pt x="26313" y="5240"/>
                    <a:pt x="23253" y="11824"/>
                    <a:pt x="20253" y="18170"/>
                  </a:cubicBezTo>
                  <a:cubicBezTo>
                    <a:pt x="18586" y="21765"/>
                    <a:pt x="16836" y="25480"/>
                    <a:pt x="14823" y="28945"/>
                  </a:cubicBezTo>
                  <a:cubicBezTo>
                    <a:pt x="10966" y="35553"/>
                    <a:pt x="5929" y="41292"/>
                    <a:pt x="0" y="46054"/>
                  </a:cubicBezTo>
                  <a:lnTo>
                    <a:pt x="0" y="46245"/>
                  </a:lnTo>
                  <a:cubicBezTo>
                    <a:pt x="5965" y="41446"/>
                    <a:pt x="11061" y="35672"/>
                    <a:pt x="14942" y="29028"/>
                  </a:cubicBezTo>
                  <a:cubicBezTo>
                    <a:pt x="16955" y="25552"/>
                    <a:pt x="18705" y="21849"/>
                    <a:pt x="20372" y="18253"/>
                  </a:cubicBezTo>
                  <a:cubicBezTo>
                    <a:pt x="23384" y="11883"/>
                    <a:pt x="26480" y="5240"/>
                    <a:pt x="3117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552150" y="1218725"/>
              <a:ext cx="714100" cy="1091825"/>
            </a:xfrm>
            <a:custGeom>
              <a:rect b="b" l="l" r="r" t="t"/>
              <a:pathLst>
                <a:path extrusionOk="0" h="43673" w="28564">
                  <a:moveTo>
                    <a:pt x="28373" y="1"/>
                  </a:moveTo>
                  <a:cubicBezTo>
                    <a:pt x="24348" y="5001"/>
                    <a:pt x="21550" y="11002"/>
                    <a:pt x="18812" y="16824"/>
                  </a:cubicBezTo>
                  <a:cubicBezTo>
                    <a:pt x="17145" y="20408"/>
                    <a:pt x="15395" y="24123"/>
                    <a:pt x="13383" y="27588"/>
                  </a:cubicBezTo>
                  <a:cubicBezTo>
                    <a:pt x="9858" y="33648"/>
                    <a:pt x="5298" y="38994"/>
                    <a:pt x="0" y="43506"/>
                  </a:cubicBezTo>
                  <a:lnTo>
                    <a:pt x="0" y="43673"/>
                  </a:lnTo>
                  <a:cubicBezTo>
                    <a:pt x="5358" y="39125"/>
                    <a:pt x="9942" y="33755"/>
                    <a:pt x="13514" y="27635"/>
                  </a:cubicBezTo>
                  <a:cubicBezTo>
                    <a:pt x="15526" y="24170"/>
                    <a:pt x="17276" y="20468"/>
                    <a:pt x="18943" y="16860"/>
                  </a:cubicBezTo>
                  <a:cubicBezTo>
                    <a:pt x="21681" y="11026"/>
                    <a:pt x="24515" y="5001"/>
                    <a:pt x="28563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552150" y="1218725"/>
              <a:ext cx="650700" cy="1025150"/>
            </a:xfrm>
            <a:custGeom>
              <a:rect b="b" l="l" r="r" t="t"/>
              <a:pathLst>
                <a:path extrusionOk="0" h="41006" w="26028">
                  <a:moveTo>
                    <a:pt x="25849" y="1"/>
                  </a:moveTo>
                  <a:cubicBezTo>
                    <a:pt x="22396" y="4704"/>
                    <a:pt x="19860" y="10133"/>
                    <a:pt x="17371" y="15419"/>
                  </a:cubicBezTo>
                  <a:cubicBezTo>
                    <a:pt x="15704" y="19003"/>
                    <a:pt x="13942" y="22730"/>
                    <a:pt x="11942" y="26194"/>
                  </a:cubicBezTo>
                  <a:cubicBezTo>
                    <a:pt x="8727" y="31707"/>
                    <a:pt x="4679" y="36601"/>
                    <a:pt x="0" y="40827"/>
                  </a:cubicBezTo>
                  <a:lnTo>
                    <a:pt x="0" y="41006"/>
                  </a:lnTo>
                  <a:cubicBezTo>
                    <a:pt x="4739" y="36743"/>
                    <a:pt x="8823" y="31802"/>
                    <a:pt x="12073" y="26242"/>
                  </a:cubicBezTo>
                  <a:cubicBezTo>
                    <a:pt x="14085" y="22777"/>
                    <a:pt x="15835" y="19063"/>
                    <a:pt x="17502" y="15467"/>
                  </a:cubicBezTo>
                  <a:cubicBezTo>
                    <a:pt x="19991" y="10169"/>
                    <a:pt x="22551" y="4704"/>
                    <a:pt x="26027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552150" y="1218425"/>
              <a:ext cx="590275" cy="957600"/>
            </a:xfrm>
            <a:custGeom>
              <a:rect b="b" l="l" r="r" t="t"/>
              <a:pathLst>
                <a:path extrusionOk="0" h="38304" w="23611">
                  <a:moveTo>
                    <a:pt x="23455" y="1"/>
                  </a:moveTo>
                  <a:cubicBezTo>
                    <a:pt x="20479" y="4370"/>
                    <a:pt x="18193" y="9288"/>
                    <a:pt x="15943" y="14062"/>
                  </a:cubicBezTo>
                  <a:cubicBezTo>
                    <a:pt x="14276" y="17646"/>
                    <a:pt x="12514" y="21373"/>
                    <a:pt x="10513" y="24837"/>
                  </a:cubicBezTo>
                  <a:cubicBezTo>
                    <a:pt x="7620" y="29778"/>
                    <a:pt x="4084" y="34231"/>
                    <a:pt x="0" y="38148"/>
                  </a:cubicBezTo>
                  <a:lnTo>
                    <a:pt x="0" y="38303"/>
                  </a:lnTo>
                  <a:cubicBezTo>
                    <a:pt x="4120" y="34362"/>
                    <a:pt x="7692" y="29874"/>
                    <a:pt x="10609" y="24885"/>
                  </a:cubicBezTo>
                  <a:cubicBezTo>
                    <a:pt x="12621" y="21420"/>
                    <a:pt x="14383" y="17705"/>
                    <a:pt x="16050" y="14110"/>
                  </a:cubicBezTo>
                  <a:cubicBezTo>
                    <a:pt x="18288" y="9312"/>
                    <a:pt x="20598" y="4394"/>
                    <a:pt x="236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552150" y="1218725"/>
              <a:ext cx="531625" cy="888225"/>
            </a:xfrm>
            <a:custGeom>
              <a:rect b="b" l="l" r="r" t="t"/>
              <a:pathLst>
                <a:path extrusionOk="0" h="35529" w="21265">
                  <a:moveTo>
                    <a:pt x="21086" y="1"/>
                  </a:moveTo>
                  <a:cubicBezTo>
                    <a:pt x="18550" y="4001"/>
                    <a:pt x="16490" y="8395"/>
                    <a:pt x="14478" y="12669"/>
                  </a:cubicBezTo>
                  <a:cubicBezTo>
                    <a:pt x="12811" y="16253"/>
                    <a:pt x="11061" y="19979"/>
                    <a:pt x="9049" y="23444"/>
                  </a:cubicBezTo>
                  <a:cubicBezTo>
                    <a:pt x="6525" y="27790"/>
                    <a:pt x="3465" y="31743"/>
                    <a:pt x="0" y="35303"/>
                  </a:cubicBezTo>
                  <a:lnTo>
                    <a:pt x="0" y="35529"/>
                  </a:lnTo>
                  <a:cubicBezTo>
                    <a:pt x="3512" y="31921"/>
                    <a:pt x="6608" y="27921"/>
                    <a:pt x="9168" y="23516"/>
                  </a:cubicBezTo>
                  <a:cubicBezTo>
                    <a:pt x="11180" y="20051"/>
                    <a:pt x="12930" y="16348"/>
                    <a:pt x="14597" y="12740"/>
                  </a:cubicBezTo>
                  <a:cubicBezTo>
                    <a:pt x="16621" y="8442"/>
                    <a:pt x="18693" y="4025"/>
                    <a:pt x="212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552450" y="1218425"/>
              <a:ext cx="473875" cy="814725"/>
            </a:xfrm>
            <a:custGeom>
              <a:rect b="b" l="l" r="r" t="t"/>
              <a:pathLst>
                <a:path extrusionOk="0" h="32589" w="18955">
                  <a:moveTo>
                    <a:pt x="18788" y="1"/>
                  </a:moveTo>
                  <a:cubicBezTo>
                    <a:pt x="16633" y="3632"/>
                    <a:pt x="14811" y="7502"/>
                    <a:pt x="13025" y="11300"/>
                  </a:cubicBezTo>
                  <a:cubicBezTo>
                    <a:pt x="11359" y="14884"/>
                    <a:pt x="9608" y="18598"/>
                    <a:pt x="7596" y="22075"/>
                  </a:cubicBezTo>
                  <a:cubicBezTo>
                    <a:pt x="5417" y="25790"/>
                    <a:pt x="2881" y="29243"/>
                    <a:pt x="0" y="32386"/>
                  </a:cubicBezTo>
                  <a:lnTo>
                    <a:pt x="0" y="32588"/>
                  </a:lnTo>
                  <a:cubicBezTo>
                    <a:pt x="2905" y="29409"/>
                    <a:pt x="5513" y="25909"/>
                    <a:pt x="7715" y="22135"/>
                  </a:cubicBezTo>
                  <a:cubicBezTo>
                    <a:pt x="9727" y="18658"/>
                    <a:pt x="11478" y="14955"/>
                    <a:pt x="13145" y="11359"/>
                  </a:cubicBezTo>
                  <a:cubicBezTo>
                    <a:pt x="14930" y="7549"/>
                    <a:pt x="16764" y="3644"/>
                    <a:pt x="1895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552450" y="1218425"/>
              <a:ext cx="418225" cy="739700"/>
            </a:xfrm>
            <a:custGeom>
              <a:rect b="b" l="l" r="r" t="t"/>
              <a:pathLst>
                <a:path extrusionOk="0" h="29588" w="16729">
                  <a:moveTo>
                    <a:pt x="16574" y="1"/>
                  </a:moveTo>
                  <a:cubicBezTo>
                    <a:pt x="14752" y="3216"/>
                    <a:pt x="13156" y="6585"/>
                    <a:pt x="11609" y="9907"/>
                  </a:cubicBezTo>
                  <a:cubicBezTo>
                    <a:pt x="9942" y="13503"/>
                    <a:pt x="8192" y="17217"/>
                    <a:pt x="6179" y="20682"/>
                  </a:cubicBezTo>
                  <a:cubicBezTo>
                    <a:pt x="4382" y="23778"/>
                    <a:pt x="2310" y="26683"/>
                    <a:pt x="0" y="29374"/>
                  </a:cubicBezTo>
                  <a:lnTo>
                    <a:pt x="0" y="29588"/>
                  </a:lnTo>
                  <a:cubicBezTo>
                    <a:pt x="2322" y="26873"/>
                    <a:pt x="4441" y="23920"/>
                    <a:pt x="6287" y="20777"/>
                  </a:cubicBezTo>
                  <a:cubicBezTo>
                    <a:pt x="8287" y="17313"/>
                    <a:pt x="10049" y="13598"/>
                    <a:pt x="11716" y="10002"/>
                  </a:cubicBezTo>
                  <a:cubicBezTo>
                    <a:pt x="13299" y="6668"/>
                    <a:pt x="14883" y="3239"/>
                    <a:pt x="1672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552150" y="1218425"/>
              <a:ext cx="363150" cy="662025"/>
            </a:xfrm>
            <a:custGeom>
              <a:rect b="b" l="l" r="r" t="t"/>
              <a:pathLst>
                <a:path extrusionOk="0" h="26481" w="14526">
                  <a:moveTo>
                    <a:pt x="14359" y="1"/>
                  </a:moveTo>
                  <a:cubicBezTo>
                    <a:pt x="12859" y="2799"/>
                    <a:pt x="11490" y="5692"/>
                    <a:pt x="10156" y="8538"/>
                  </a:cubicBezTo>
                  <a:cubicBezTo>
                    <a:pt x="8489" y="12133"/>
                    <a:pt x="6727" y="15848"/>
                    <a:pt x="4715" y="19313"/>
                  </a:cubicBezTo>
                  <a:cubicBezTo>
                    <a:pt x="3310" y="21742"/>
                    <a:pt x="1727" y="24063"/>
                    <a:pt x="0" y="26254"/>
                  </a:cubicBezTo>
                  <a:lnTo>
                    <a:pt x="0" y="26480"/>
                  </a:lnTo>
                  <a:cubicBezTo>
                    <a:pt x="1774" y="24254"/>
                    <a:pt x="3381" y="21896"/>
                    <a:pt x="4834" y="19408"/>
                  </a:cubicBezTo>
                  <a:cubicBezTo>
                    <a:pt x="6846" y="15943"/>
                    <a:pt x="8608" y="12229"/>
                    <a:pt x="10275" y="8633"/>
                  </a:cubicBezTo>
                  <a:cubicBezTo>
                    <a:pt x="11621" y="5763"/>
                    <a:pt x="12990" y="2823"/>
                    <a:pt x="1452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551850" y="1218725"/>
              <a:ext cx="308400" cy="580175"/>
            </a:xfrm>
            <a:custGeom>
              <a:rect b="b" l="l" r="r" t="t"/>
              <a:pathLst>
                <a:path extrusionOk="0" h="23207" w="12336">
                  <a:moveTo>
                    <a:pt x="12204" y="1"/>
                  </a:moveTo>
                  <a:cubicBezTo>
                    <a:pt x="10978" y="2370"/>
                    <a:pt x="9847" y="4775"/>
                    <a:pt x="8716" y="7168"/>
                  </a:cubicBezTo>
                  <a:cubicBezTo>
                    <a:pt x="7049" y="10764"/>
                    <a:pt x="5298" y="14479"/>
                    <a:pt x="3286" y="17955"/>
                  </a:cubicBezTo>
                  <a:cubicBezTo>
                    <a:pt x="2274" y="19694"/>
                    <a:pt x="1167" y="21372"/>
                    <a:pt x="0" y="22992"/>
                  </a:cubicBezTo>
                  <a:lnTo>
                    <a:pt x="0" y="23206"/>
                  </a:lnTo>
                  <a:cubicBezTo>
                    <a:pt x="1215" y="21527"/>
                    <a:pt x="2346" y="19801"/>
                    <a:pt x="3393" y="18015"/>
                  </a:cubicBezTo>
                  <a:cubicBezTo>
                    <a:pt x="5406" y="14538"/>
                    <a:pt x="7156" y="10835"/>
                    <a:pt x="8823" y="7240"/>
                  </a:cubicBezTo>
                  <a:cubicBezTo>
                    <a:pt x="9954" y="4823"/>
                    <a:pt x="11097" y="2394"/>
                    <a:pt x="123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552150" y="1218725"/>
              <a:ext cx="255400" cy="494150"/>
            </a:xfrm>
            <a:custGeom>
              <a:rect b="b" l="l" r="r" t="t"/>
              <a:pathLst>
                <a:path extrusionOk="0" h="19766" w="10216">
                  <a:moveTo>
                    <a:pt x="10049" y="1"/>
                  </a:moveTo>
                  <a:cubicBezTo>
                    <a:pt x="9085" y="1918"/>
                    <a:pt x="8168" y="3870"/>
                    <a:pt x="7263" y="5811"/>
                  </a:cubicBezTo>
                  <a:cubicBezTo>
                    <a:pt x="5596" y="9395"/>
                    <a:pt x="3846" y="13110"/>
                    <a:pt x="1834" y="16586"/>
                  </a:cubicBezTo>
                  <a:cubicBezTo>
                    <a:pt x="1250" y="17574"/>
                    <a:pt x="643" y="18563"/>
                    <a:pt x="0" y="19515"/>
                  </a:cubicBezTo>
                  <a:lnTo>
                    <a:pt x="0" y="19765"/>
                  </a:lnTo>
                  <a:cubicBezTo>
                    <a:pt x="691" y="18741"/>
                    <a:pt x="1346" y="17693"/>
                    <a:pt x="1965" y="16622"/>
                  </a:cubicBezTo>
                  <a:cubicBezTo>
                    <a:pt x="3977" y="13157"/>
                    <a:pt x="5727" y="9454"/>
                    <a:pt x="7394" y="5847"/>
                  </a:cubicBezTo>
                  <a:cubicBezTo>
                    <a:pt x="8299" y="3918"/>
                    <a:pt x="9227" y="1953"/>
                    <a:pt x="102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" name="Google Shape;236;p7"/>
          <p:cNvGrpSpPr/>
          <p:nvPr/>
        </p:nvGrpSpPr>
        <p:grpSpPr>
          <a:xfrm>
            <a:off x="5" y="-43"/>
            <a:ext cx="2542400" cy="2865695"/>
            <a:chOff x="551550" y="1218425"/>
            <a:chExt cx="1388000" cy="1564500"/>
          </a:xfrm>
        </p:grpSpPr>
        <p:sp>
          <p:nvSpPr>
            <p:cNvPr id="237" name="Google Shape;237;p7"/>
            <p:cNvSpPr/>
            <p:nvPr/>
          </p:nvSpPr>
          <p:spPr>
            <a:xfrm>
              <a:off x="551850" y="1218725"/>
              <a:ext cx="1387700" cy="1564200"/>
            </a:xfrm>
            <a:custGeom>
              <a:rect b="b" l="l" r="r" t="t"/>
              <a:pathLst>
                <a:path extrusionOk="0" h="62568" w="55508">
                  <a:moveTo>
                    <a:pt x="55114" y="1"/>
                  </a:moveTo>
                  <a:cubicBezTo>
                    <a:pt x="49792" y="2072"/>
                    <a:pt x="45065" y="5240"/>
                    <a:pt x="41327" y="9383"/>
                  </a:cubicBezTo>
                  <a:cubicBezTo>
                    <a:pt x="36552" y="14657"/>
                    <a:pt x="33421" y="21372"/>
                    <a:pt x="30373" y="27838"/>
                  </a:cubicBezTo>
                  <a:cubicBezTo>
                    <a:pt x="28706" y="31421"/>
                    <a:pt x="26944" y="35136"/>
                    <a:pt x="24944" y="38613"/>
                  </a:cubicBezTo>
                  <a:cubicBezTo>
                    <a:pt x="19038" y="48733"/>
                    <a:pt x="10323" y="56817"/>
                    <a:pt x="0" y="62425"/>
                  </a:cubicBezTo>
                  <a:lnTo>
                    <a:pt x="0" y="62568"/>
                  </a:lnTo>
                  <a:cubicBezTo>
                    <a:pt x="10371" y="56960"/>
                    <a:pt x="19110" y="48852"/>
                    <a:pt x="25027" y="38684"/>
                  </a:cubicBezTo>
                  <a:cubicBezTo>
                    <a:pt x="27039" y="35219"/>
                    <a:pt x="28790" y="31505"/>
                    <a:pt x="30468" y="27909"/>
                  </a:cubicBezTo>
                  <a:cubicBezTo>
                    <a:pt x="33481" y="21468"/>
                    <a:pt x="36624" y="14765"/>
                    <a:pt x="41386" y="9514"/>
                  </a:cubicBezTo>
                  <a:cubicBezTo>
                    <a:pt x="45196" y="5299"/>
                    <a:pt x="50066" y="2084"/>
                    <a:pt x="55507" y="13"/>
                  </a:cubicBezTo>
                  <a:lnTo>
                    <a:pt x="55114" y="13"/>
                  </a:lnTo>
                  <a:lnTo>
                    <a:pt x="5511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552150" y="1218725"/>
              <a:ext cx="1273400" cy="1510050"/>
            </a:xfrm>
            <a:custGeom>
              <a:rect b="b" l="l" r="r" t="t"/>
              <a:pathLst>
                <a:path extrusionOk="0" h="60402" w="50936">
                  <a:moveTo>
                    <a:pt x="50530" y="1"/>
                  </a:moveTo>
                  <a:cubicBezTo>
                    <a:pt x="46482" y="1989"/>
                    <a:pt x="42851" y="4692"/>
                    <a:pt x="39862" y="8002"/>
                  </a:cubicBezTo>
                  <a:cubicBezTo>
                    <a:pt x="35076" y="13288"/>
                    <a:pt x="31956" y="20003"/>
                    <a:pt x="28908" y="26456"/>
                  </a:cubicBezTo>
                  <a:cubicBezTo>
                    <a:pt x="27242" y="30052"/>
                    <a:pt x="25479" y="33767"/>
                    <a:pt x="23467" y="37232"/>
                  </a:cubicBezTo>
                  <a:cubicBezTo>
                    <a:pt x="17859" y="46887"/>
                    <a:pt x="9692" y="54662"/>
                    <a:pt x="0" y="60234"/>
                  </a:cubicBezTo>
                  <a:lnTo>
                    <a:pt x="0" y="60401"/>
                  </a:lnTo>
                  <a:cubicBezTo>
                    <a:pt x="9751" y="54817"/>
                    <a:pt x="17955" y="46983"/>
                    <a:pt x="23610" y="37315"/>
                  </a:cubicBezTo>
                  <a:cubicBezTo>
                    <a:pt x="25610" y="33838"/>
                    <a:pt x="27373" y="30135"/>
                    <a:pt x="29039" y="26540"/>
                  </a:cubicBezTo>
                  <a:cubicBezTo>
                    <a:pt x="32064" y="20087"/>
                    <a:pt x="35195" y="13395"/>
                    <a:pt x="39957" y="8145"/>
                  </a:cubicBezTo>
                  <a:cubicBezTo>
                    <a:pt x="43029" y="4751"/>
                    <a:pt x="46768" y="2025"/>
                    <a:pt x="509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552150" y="1218425"/>
              <a:ext cx="1169500" cy="1452600"/>
            </a:xfrm>
            <a:custGeom>
              <a:rect b="b" l="l" r="r" t="t"/>
              <a:pathLst>
                <a:path extrusionOk="0" h="58104" w="46780">
                  <a:moveTo>
                    <a:pt x="46554" y="1"/>
                  </a:moveTo>
                  <a:cubicBezTo>
                    <a:pt x="43517" y="1799"/>
                    <a:pt x="40767" y="4013"/>
                    <a:pt x="38410" y="6609"/>
                  </a:cubicBezTo>
                  <a:cubicBezTo>
                    <a:pt x="33635" y="11895"/>
                    <a:pt x="30516" y="18598"/>
                    <a:pt x="27456" y="25063"/>
                  </a:cubicBezTo>
                  <a:cubicBezTo>
                    <a:pt x="25789" y="28647"/>
                    <a:pt x="24039" y="32374"/>
                    <a:pt x="22027" y="35839"/>
                  </a:cubicBezTo>
                  <a:cubicBezTo>
                    <a:pt x="16681" y="44995"/>
                    <a:pt x="9049" y="52495"/>
                    <a:pt x="0" y="57972"/>
                  </a:cubicBezTo>
                  <a:lnTo>
                    <a:pt x="0" y="58103"/>
                  </a:lnTo>
                  <a:cubicBezTo>
                    <a:pt x="9096" y="52626"/>
                    <a:pt x="16776" y="45090"/>
                    <a:pt x="22134" y="35898"/>
                  </a:cubicBezTo>
                  <a:cubicBezTo>
                    <a:pt x="24146" y="32433"/>
                    <a:pt x="25896" y="28719"/>
                    <a:pt x="27563" y="25123"/>
                  </a:cubicBezTo>
                  <a:cubicBezTo>
                    <a:pt x="30599" y="18682"/>
                    <a:pt x="33731" y="11979"/>
                    <a:pt x="38505" y="6716"/>
                  </a:cubicBezTo>
                  <a:cubicBezTo>
                    <a:pt x="40886" y="4061"/>
                    <a:pt x="43684" y="1811"/>
                    <a:pt x="4678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551850" y="1218725"/>
              <a:ext cx="1081100" cy="1397225"/>
            </a:xfrm>
            <a:custGeom>
              <a:rect b="b" l="l" r="r" t="t"/>
              <a:pathLst>
                <a:path extrusionOk="0" h="55889" w="43244">
                  <a:moveTo>
                    <a:pt x="42982" y="1"/>
                  </a:moveTo>
                  <a:cubicBezTo>
                    <a:pt x="40779" y="1525"/>
                    <a:pt x="38767" y="3275"/>
                    <a:pt x="36981" y="5251"/>
                  </a:cubicBezTo>
                  <a:cubicBezTo>
                    <a:pt x="32207" y="10538"/>
                    <a:pt x="29075" y="17253"/>
                    <a:pt x="26027" y="23706"/>
                  </a:cubicBezTo>
                  <a:cubicBezTo>
                    <a:pt x="24360" y="27302"/>
                    <a:pt x="22610" y="31016"/>
                    <a:pt x="20598" y="34481"/>
                  </a:cubicBezTo>
                  <a:cubicBezTo>
                    <a:pt x="15538" y="43149"/>
                    <a:pt x="8418" y="50340"/>
                    <a:pt x="0" y="55722"/>
                  </a:cubicBezTo>
                  <a:lnTo>
                    <a:pt x="0" y="55889"/>
                  </a:lnTo>
                  <a:cubicBezTo>
                    <a:pt x="8501" y="50471"/>
                    <a:pt x="15657" y="43256"/>
                    <a:pt x="20741" y="34529"/>
                  </a:cubicBezTo>
                  <a:cubicBezTo>
                    <a:pt x="22753" y="31064"/>
                    <a:pt x="24515" y="27361"/>
                    <a:pt x="26182" y="23754"/>
                  </a:cubicBezTo>
                  <a:cubicBezTo>
                    <a:pt x="29194" y="17312"/>
                    <a:pt x="32338" y="10609"/>
                    <a:pt x="37100" y="5359"/>
                  </a:cubicBezTo>
                  <a:cubicBezTo>
                    <a:pt x="38922" y="3335"/>
                    <a:pt x="41005" y="1549"/>
                    <a:pt x="4324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551550" y="1219025"/>
              <a:ext cx="997775" cy="1338875"/>
            </a:xfrm>
            <a:custGeom>
              <a:rect b="b" l="l" r="r" t="t"/>
              <a:pathLst>
                <a:path extrusionOk="0" h="53555" w="39911">
                  <a:moveTo>
                    <a:pt x="39672" y="1"/>
                  </a:moveTo>
                  <a:cubicBezTo>
                    <a:pt x="38184" y="1179"/>
                    <a:pt x="36814" y="2477"/>
                    <a:pt x="35540" y="3870"/>
                  </a:cubicBezTo>
                  <a:cubicBezTo>
                    <a:pt x="30754" y="9157"/>
                    <a:pt x="27635" y="15872"/>
                    <a:pt x="24587" y="22325"/>
                  </a:cubicBezTo>
                  <a:cubicBezTo>
                    <a:pt x="22920" y="25921"/>
                    <a:pt x="21158" y="29635"/>
                    <a:pt x="19146" y="33100"/>
                  </a:cubicBezTo>
                  <a:cubicBezTo>
                    <a:pt x="14383" y="41280"/>
                    <a:pt x="7799" y="48102"/>
                    <a:pt x="0" y="53388"/>
                  </a:cubicBezTo>
                  <a:lnTo>
                    <a:pt x="0" y="53555"/>
                  </a:lnTo>
                  <a:cubicBezTo>
                    <a:pt x="7882" y="48221"/>
                    <a:pt x="14502" y="41351"/>
                    <a:pt x="19300" y="33136"/>
                  </a:cubicBezTo>
                  <a:cubicBezTo>
                    <a:pt x="21312" y="29659"/>
                    <a:pt x="23063" y="25956"/>
                    <a:pt x="24730" y="22361"/>
                  </a:cubicBezTo>
                  <a:cubicBezTo>
                    <a:pt x="27754" y="15919"/>
                    <a:pt x="30897" y="9216"/>
                    <a:pt x="35660" y="3965"/>
                  </a:cubicBezTo>
                  <a:cubicBezTo>
                    <a:pt x="36945" y="2513"/>
                    <a:pt x="38374" y="1191"/>
                    <a:pt x="399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551850" y="1218725"/>
              <a:ext cx="920075" cy="1279350"/>
            </a:xfrm>
            <a:custGeom>
              <a:rect b="b" l="l" r="r" t="t"/>
              <a:pathLst>
                <a:path extrusionOk="0" h="51174" w="36803">
                  <a:moveTo>
                    <a:pt x="36600" y="1"/>
                  </a:moveTo>
                  <a:cubicBezTo>
                    <a:pt x="35719" y="787"/>
                    <a:pt x="34886" y="1620"/>
                    <a:pt x="34100" y="2501"/>
                  </a:cubicBezTo>
                  <a:cubicBezTo>
                    <a:pt x="29313" y="7787"/>
                    <a:pt x="26194" y="14491"/>
                    <a:pt x="23146" y="20956"/>
                  </a:cubicBezTo>
                  <a:cubicBezTo>
                    <a:pt x="21479" y="24540"/>
                    <a:pt x="19717" y="28266"/>
                    <a:pt x="17705" y="31731"/>
                  </a:cubicBezTo>
                  <a:cubicBezTo>
                    <a:pt x="13240" y="39398"/>
                    <a:pt x="7168" y="45899"/>
                    <a:pt x="0" y="51031"/>
                  </a:cubicBezTo>
                  <a:lnTo>
                    <a:pt x="0" y="51174"/>
                  </a:lnTo>
                  <a:cubicBezTo>
                    <a:pt x="7227" y="46018"/>
                    <a:pt x="13347" y="39482"/>
                    <a:pt x="17824" y="31778"/>
                  </a:cubicBezTo>
                  <a:cubicBezTo>
                    <a:pt x="19836" y="28314"/>
                    <a:pt x="21598" y="24599"/>
                    <a:pt x="23265" y="21003"/>
                  </a:cubicBezTo>
                  <a:cubicBezTo>
                    <a:pt x="26277" y="14562"/>
                    <a:pt x="29421" y="7859"/>
                    <a:pt x="34183" y="2608"/>
                  </a:cubicBezTo>
                  <a:cubicBezTo>
                    <a:pt x="35016" y="1703"/>
                    <a:pt x="35874" y="822"/>
                    <a:pt x="3680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551850" y="1218725"/>
              <a:ext cx="847150" cy="1217750"/>
            </a:xfrm>
            <a:custGeom>
              <a:rect b="b" l="l" r="r" t="t"/>
              <a:pathLst>
                <a:path extrusionOk="0" h="48710" w="33886">
                  <a:moveTo>
                    <a:pt x="33707" y="1"/>
                  </a:moveTo>
                  <a:cubicBezTo>
                    <a:pt x="33350" y="358"/>
                    <a:pt x="32992" y="727"/>
                    <a:pt x="32647" y="1120"/>
                  </a:cubicBezTo>
                  <a:cubicBezTo>
                    <a:pt x="27873" y="6406"/>
                    <a:pt x="24753" y="13110"/>
                    <a:pt x="21693" y="19575"/>
                  </a:cubicBezTo>
                  <a:cubicBezTo>
                    <a:pt x="20027" y="23158"/>
                    <a:pt x="18276" y="26885"/>
                    <a:pt x="16264" y="30350"/>
                  </a:cubicBezTo>
                  <a:cubicBezTo>
                    <a:pt x="12097" y="37482"/>
                    <a:pt x="6549" y="43613"/>
                    <a:pt x="0" y="48566"/>
                  </a:cubicBezTo>
                  <a:lnTo>
                    <a:pt x="0" y="48709"/>
                  </a:lnTo>
                  <a:cubicBezTo>
                    <a:pt x="6596" y="43732"/>
                    <a:pt x="12204" y="37565"/>
                    <a:pt x="16383" y="30374"/>
                  </a:cubicBezTo>
                  <a:cubicBezTo>
                    <a:pt x="18395" y="26909"/>
                    <a:pt x="20146" y="23206"/>
                    <a:pt x="21812" y="19598"/>
                  </a:cubicBezTo>
                  <a:cubicBezTo>
                    <a:pt x="24837" y="13157"/>
                    <a:pt x="27980" y="6466"/>
                    <a:pt x="32742" y="1203"/>
                  </a:cubicBezTo>
                  <a:cubicBezTo>
                    <a:pt x="33111" y="787"/>
                    <a:pt x="33504" y="394"/>
                    <a:pt x="3388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552150" y="1218725"/>
              <a:ext cx="779275" cy="1156125"/>
            </a:xfrm>
            <a:custGeom>
              <a:rect b="b" l="l" r="r" t="t"/>
              <a:pathLst>
                <a:path extrusionOk="0" h="46245" w="31171">
                  <a:moveTo>
                    <a:pt x="30956" y="1"/>
                  </a:moveTo>
                  <a:cubicBezTo>
                    <a:pt x="26313" y="5240"/>
                    <a:pt x="23253" y="11824"/>
                    <a:pt x="20253" y="18170"/>
                  </a:cubicBezTo>
                  <a:cubicBezTo>
                    <a:pt x="18586" y="21765"/>
                    <a:pt x="16836" y="25480"/>
                    <a:pt x="14823" y="28945"/>
                  </a:cubicBezTo>
                  <a:cubicBezTo>
                    <a:pt x="10966" y="35553"/>
                    <a:pt x="5929" y="41292"/>
                    <a:pt x="0" y="46054"/>
                  </a:cubicBezTo>
                  <a:lnTo>
                    <a:pt x="0" y="46245"/>
                  </a:lnTo>
                  <a:cubicBezTo>
                    <a:pt x="5965" y="41446"/>
                    <a:pt x="11061" y="35672"/>
                    <a:pt x="14942" y="29028"/>
                  </a:cubicBezTo>
                  <a:cubicBezTo>
                    <a:pt x="16955" y="25552"/>
                    <a:pt x="18705" y="21849"/>
                    <a:pt x="20372" y="18253"/>
                  </a:cubicBezTo>
                  <a:cubicBezTo>
                    <a:pt x="23384" y="11883"/>
                    <a:pt x="26480" y="5240"/>
                    <a:pt x="3117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552150" y="1218725"/>
              <a:ext cx="714100" cy="1091825"/>
            </a:xfrm>
            <a:custGeom>
              <a:rect b="b" l="l" r="r" t="t"/>
              <a:pathLst>
                <a:path extrusionOk="0" h="43673" w="28564">
                  <a:moveTo>
                    <a:pt x="28373" y="1"/>
                  </a:moveTo>
                  <a:cubicBezTo>
                    <a:pt x="24348" y="5001"/>
                    <a:pt x="21550" y="11002"/>
                    <a:pt x="18812" y="16824"/>
                  </a:cubicBezTo>
                  <a:cubicBezTo>
                    <a:pt x="17145" y="20408"/>
                    <a:pt x="15395" y="24123"/>
                    <a:pt x="13383" y="27588"/>
                  </a:cubicBezTo>
                  <a:cubicBezTo>
                    <a:pt x="9858" y="33648"/>
                    <a:pt x="5298" y="38994"/>
                    <a:pt x="0" y="43506"/>
                  </a:cubicBezTo>
                  <a:lnTo>
                    <a:pt x="0" y="43673"/>
                  </a:lnTo>
                  <a:cubicBezTo>
                    <a:pt x="5358" y="39125"/>
                    <a:pt x="9942" y="33755"/>
                    <a:pt x="13514" y="27635"/>
                  </a:cubicBezTo>
                  <a:cubicBezTo>
                    <a:pt x="15526" y="24170"/>
                    <a:pt x="17276" y="20468"/>
                    <a:pt x="18943" y="16860"/>
                  </a:cubicBezTo>
                  <a:cubicBezTo>
                    <a:pt x="21681" y="11026"/>
                    <a:pt x="24515" y="5001"/>
                    <a:pt x="28563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552150" y="1218725"/>
              <a:ext cx="650700" cy="1025150"/>
            </a:xfrm>
            <a:custGeom>
              <a:rect b="b" l="l" r="r" t="t"/>
              <a:pathLst>
                <a:path extrusionOk="0" h="41006" w="26028">
                  <a:moveTo>
                    <a:pt x="25849" y="1"/>
                  </a:moveTo>
                  <a:cubicBezTo>
                    <a:pt x="22396" y="4704"/>
                    <a:pt x="19860" y="10133"/>
                    <a:pt x="17371" y="15419"/>
                  </a:cubicBezTo>
                  <a:cubicBezTo>
                    <a:pt x="15704" y="19003"/>
                    <a:pt x="13942" y="22730"/>
                    <a:pt x="11942" y="26194"/>
                  </a:cubicBezTo>
                  <a:cubicBezTo>
                    <a:pt x="8727" y="31707"/>
                    <a:pt x="4679" y="36601"/>
                    <a:pt x="0" y="40827"/>
                  </a:cubicBezTo>
                  <a:lnTo>
                    <a:pt x="0" y="41006"/>
                  </a:lnTo>
                  <a:cubicBezTo>
                    <a:pt x="4739" y="36743"/>
                    <a:pt x="8823" y="31802"/>
                    <a:pt x="12073" y="26242"/>
                  </a:cubicBezTo>
                  <a:cubicBezTo>
                    <a:pt x="14085" y="22777"/>
                    <a:pt x="15835" y="19063"/>
                    <a:pt x="17502" y="15467"/>
                  </a:cubicBezTo>
                  <a:cubicBezTo>
                    <a:pt x="19991" y="10169"/>
                    <a:pt x="22551" y="4704"/>
                    <a:pt x="26027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552150" y="1218425"/>
              <a:ext cx="590275" cy="957600"/>
            </a:xfrm>
            <a:custGeom>
              <a:rect b="b" l="l" r="r" t="t"/>
              <a:pathLst>
                <a:path extrusionOk="0" h="38304" w="23611">
                  <a:moveTo>
                    <a:pt x="23455" y="1"/>
                  </a:moveTo>
                  <a:cubicBezTo>
                    <a:pt x="20479" y="4370"/>
                    <a:pt x="18193" y="9288"/>
                    <a:pt x="15943" y="14062"/>
                  </a:cubicBezTo>
                  <a:cubicBezTo>
                    <a:pt x="14276" y="17646"/>
                    <a:pt x="12514" y="21373"/>
                    <a:pt x="10513" y="24837"/>
                  </a:cubicBezTo>
                  <a:cubicBezTo>
                    <a:pt x="7620" y="29778"/>
                    <a:pt x="4084" y="34231"/>
                    <a:pt x="0" y="38148"/>
                  </a:cubicBezTo>
                  <a:lnTo>
                    <a:pt x="0" y="38303"/>
                  </a:lnTo>
                  <a:cubicBezTo>
                    <a:pt x="4120" y="34362"/>
                    <a:pt x="7692" y="29874"/>
                    <a:pt x="10609" y="24885"/>
                  </a:cubicBezTo>
                  <a:cubicBezTo>
                    <a:pt x="12621" y="21420"/>
                    <a:pt x="14383" y="17705"/>
                    <a:pt x="16050" y="14110"/>
                  </a:cubicBezTo>
                  <a:cubicBezTo>
                    <a:pt x="18288" y="9312"/>
                    <a:pt x="20598" y="4394"/>
                    <a:pt x="236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552150" y="1218725"/>
              <a:ext cx="531625" cy="888225"/>
            </a:xfrm>
            <a:custGeom>
              <a:rect b="b" l="l" r="r" t="t"/>
              <a:pathLst>
                <a:path extrusionOk="0" h="35529" w="21265">
                  <a:moveTo>
                    <a:pt x="21086" y="1"/>
                  </a:moveTo>
                  <a:cubicBezTo>
                    <a:pt x="18550" y="4001"/>
                    <a:pt x="16490" y="8395"/>
                    <a:pt x="14478" y="12669"/>
                  </a:cubicBezTo>
                  <a:cubicBezTo>
                    <a:pt x="12811" y="16253"/>
                    <a:pt x="11061" y="19979"/>
                    <a:pt x="9049" y="23444"/>
                  </a:cubicBezTo>
                  <a:cubicBezTo>
                    <a:pt x="6525" y="27790"/>
                    <a:pt x="3465" y="31743"/>
                    <a:pt x="0" y="35303"/>
                  </a:cubicBezTo>
                  <a:lnTo>
                    <a:pt x="0" y="35529"/>
                  </a:lnTo>
                  <a:cubicBezTo>
                    <a:pt x="3512" y="31921"/>
                    <a:pt x="6608" y="27921"/>
                    <a:pt x="9168" y="23516"/>
                  </a:cubicBezTo>
                  <a:cubicBezTo>
                    <a:pt x="11180" y="20051"/>
                    <a:pt x="12930" y="16348"/>
                    <a:pt x="14597" y="12740"/>
                  </a:cubicBezTo>
                  <a:cubicBezTo>
                    <a:pt x="16621" y="8442"/>
                    <a:pt x="18693" y="4025"/>
                    <a:pt x="212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552450" y="1218425"/>
              <a:ext cx="473875" cy="814725"/>
            </a:xfrm>
            <a:custGeom>
              <a:rect b="b" l="l" r="r" t="t"/>
              <a:pathLst>
                <a:path extrusionOk="0" h="32589" w="18955">
                  <a:moveTo>
                    <a:pt x="18788" y="1"/>
                  </a:moveTo>
                  <a:cubicBezTo>
                    <a:pt x="16633" y="3632"/>
                    <a:pt x="14811" y="7502"/>
                    <a:pt x="13025" y="11300"/>
                  </a:cubicBezTo>
                  <a:cubicBezTo>
                    <a:pt x="11359" y="14884"/>
                    <a:pt x="9608" y="18598"/>
                    <a:pt x="7596" y="22075"/>
                  </a:cubicBezTo>
                  <a:cubicBezTo>
                    <a:pt x="5417" y="25790"/>
                    <a:pt x="2881" y="29243"/>
                    <a:pt x="0" y="32386"/>
                  </a:cubicBezTo>
                  <a:lnTo>
                    <a:pt x="0" y="32588"/>
                  </a:lnTo>
                  <a:cubicBezTo>
                    <a:pt x="2905" y="29409"/>
                    <a:pt x="5513" y="25909"/>
                    <a:pt x="7715" y="22135"/>
                  </a:cubicBezTo>
                  <a:cubicBezTo>
                    <a:pt x="9727" y="18658"/>
                    <a:pt x="11478" y="14955"/>
                    <a:pt x="13145" y="11359"/>
                  </a:cubicBezTo>
                  <a:cubicBezTo>
                    <a:pt x="14930" y="7549"/>
                    <a:pt x="16764" y="3644"/>
                    <a:pt x="1895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552450" y="1218425"/>
              <a:ext cx="418225" cy="739700"/>
            </a:xfrm>
            <a:custGeom>
              <a:rect b="b" l="l" r="r" t="t"/>
              <a:pathLst>
                <a:path extrusionOk="0" h="29588" w="16729">
                  <a:moveTo>
                    <a:pt x="16574" y="1"/>
                  </a:moveTo>
                  <a:cubicBezTo>
                    <a:pt x="14752" y="3216"/>
                    <a:pt x="13156" y="6585"/>
                    <a:pt x="11609" y="9907"/>
                  </a:cubicBezTo>
                  <a:cubicBezTo>
                    <a:pt x="9942" y="13503"/>
                    <a:pt x="8192" y="17217"/>
                    <a:pt x="6179" y="20682"/>
                  </a:cubicBezTo>
                  <a:cubicBezTo>
                    <a:pt x="4382" y="23778"/>
                    <a:pt x="2310" y="26683"/>
                    <a:pt x="0" y="29374"/>
                  </a:cubicBezTo>
                  <a:lnTo>
                    <a:pt x="0" y="29588"/>
                  </a:lnTo>
                  <a:cubicBezTo>
                    <a:pt x="2322" y="26873"/>
                    <a:pt x="4441" y="23920"/>
                    <a:pt x="6287" y="20777"/>
                  </a:cubicBezTo>
                  <a:cubicBezTo>
                    <a:pt x="8287" y="17313"/>
                    <a:pt x="10049" y="13598"/>
                    <a:pt x="11716" y="10002"/>
                  </a:cubicBezTo>
                  <a:cubicBezTo>
                    <a:pt x="13299" y="6668"/>
                    <a:pt x="14883" y="3239"/>
                    <a:pt x="1672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552150" y="1218425"/>
              <a:ext cx="363150" cy="662025"/>
            </a:xfrm>
            <a:custGeom>
              <a:rect b="b" l="l" r="r" t="t"/>
              <a:pathLst>
                <a:path extrusionOk="0" h="26481" w="14526">
                  <a:moveTo>
                    <a:pt x="14359" y="1"/>
                  </a:moveTo>
                  <a:cubicBezTo>
                    <a:pt x="12859" y="2799"/>
                    <a:pt x="11490" y="5692"/>
                    <a:pt x="10156" y="8538"/>
                  </a:cubicBezTo>
                  <a:cubicBezTo>
                    <a:pt x="8489" y="12133"/>
                    <a:pt x="6727" y="15848"/>
                    <a:pt x="4715" y="19313"/>
                  </a:cubicBezTo>
                  <a:cubicBezTo>
                    <a:pt x="3310" y="21742"/>
                    <a:pt x="1727" y="24063"/>
                    <a:pt x="0" y="26254"/>
                  </a:cubicBezTo>
                  <a:lnTo>
                    <a:pt x="0" y="26480"/>
                  </a:lnTo>
                  <a:cubicBezTo>
                    <a:pt x="1774" y="24254"/>
                    <a:pt x="3381" y="21896"/>
                    <a:pt x="4834" y="19408"/>
                  </a:cubicBezTo>
                  <a:cubicBezTo>
                    <a:pt x="6846" y="15943"/>
                    <a:pt x="8608" y="12229"/>
                    <a:pt x="10275" y="8633"/>
                  </a:cubicBezTo>
                  <a:cubicBezTo>
                    <a:pt x="11621" y="5763"/>
                    <a:pt x="12990" y="2823"/>
                    <a:pt x="1452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551850" y="1218725"/>
              <a:ext cx="308400" cy="580175"/>
            </a:xfrm>
            <a:custGeom>
              <a:rect b="b" l="l" r="r" t="t"/>
              <a:pathLst>
                <a:path extrusionOk="0" h="23207" w="12336">
                  <a:moveTo>
                    <a:pt x="12204" y="1"/>
                  </a:moveTo>
                  <a:cubicBezTo>
                    <a:pt x="10978" y="2370"/>
                    <a:pt x="9847" y="4775"/>
                    <a:pt x="8716" y="7168"/>
                  </a:cubicBezTo>
                  <a:cubicBezTo>
                    <a:pt x="7049" y="10764"/>
                    <a:pt x="5298" y="14479"/>
                    <a:pt x="3286" y="17955"/>
                  </a:cubicBezTo>
                  <a:cubicBezTo>
                    <a:pt x="2274" y="19694"/>
                    <a:pt x="1167" y="21372"/>
                    <a:pt x="0" y="22992"/>
                  </a:cubicBezTo>
                  <a:lnTo>
                    <a:pt x="0" y="23206"/>
                  </a:lnTo>
                  <a:cubicBezTo>
                    <a:pt x="1215" y="21527"/>
                    <a:pt x="2346" y="19801"/>
                    <a:pt x="3393" y="18015"/>
                  </a:cubicBezTo>
                  <a:cubicBezTo>
                    <a:pt x="5406" y="14538"/>
                    <a:pt x="7156" y="10835"/>
                    <a:pt x="8823" y="7240"/>
                  </a:cubicBezTo>
                  <a:cubicBezTo>
                    <a:pt x="9954" y="4823"/>
                    <a:pt x="11097" y="2394"/>
                    <a:pt x="1233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552150" y="1218725"/>
              <a:ext cx="255400" cy="494150"/>
            </a:xfrm>
            <a:custGeom>
              <a:rect b="b" l="l" r="r" t="t"/>
              <a:pathLst>
                <a:path extrusionOk="0" h="19766" w="10216">
                  <a:moveTo>
                    <a:pt x="10049" y="1"/>
                  </a:moveTo>
                  <a:cubicBezTo>
                    <a:pt x="9085" y="1918"/>
                    <a:pt x="8168" y="3870"/>
                    <a:pt x="7263" y="5811"/>
                  </a:cubicBezTo>
                  <a:cubicBezTo>
                    <a:pt x="5596" y="9395"/>
                    <a:pt x="3846" y="13110"/>
                    <a:pt x="1834" y="16586"/>
                  </a:cubicBezTo>
                  <a:cubicBezTo>
                    <a:pt x="1250" y="17574"/>
                    <a:pt x="643" y="18563"/>
                    <a:pt x="0" y="19515"/>
                  </a:cubicBezTo>
                  <a:lnTo>
                    <a:pt x="0" y="19765"/>
                  </a:lnTo>
                  <a:cubicBezTo>
                    <a:pt x="691" y="18741"/>
                    <a:pt x="1346" y="17693"/>
                    <a:pt x="1965" y="16622"/>
                  </a:cubicBezTo>
                  <a:cubicBezTo>
                    <a:pt x="3977" y="13157"/>
                    <a:pt x="5727" y="9454"/>
                    <a:pt x="7394" y="5847"/>
                  </a:cubicBezTo>
                  <a:cubicBezTo>
                    <a:pt x="8299" y="3918"/>
                    <a:pt x="9227" y="1953"/>
                    <a:pt x="102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7"/>
          <p:cNvSpPr/>
          <p:nvPr/>
        </p:nvSpPr>
        <p:spPr>
          <a:xfrm>
            <a:off x="5712175" y="1574050"/>
            <a:ext cx="2782200" cy="2782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7"/>
          <p:cNvSpPr/>
          <p:nvPr/>
        </p:nvSpPr>
        <p:spPr>
          <a:xfrm>
            <a:off x="649625" y="1573975"/>
            <a:ext cx="4866900" cy="278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7"/>
          <p:cNvSpPr txBox="1"/>
          <p:nvPr>
            <p:ph idx="1" type="subTitle"/>
          </p:nvPr>
        </p:nvSpPr>
        <p:spPr>
          <a:xfrm>
            <a:off x="807725" y="1747600"/>
            <a:ext cx="45507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257" name="Google Shape;257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"/>
          <p:cNvSpPr/>
          <p:nvPr/>
        </p:nvSpPr>
        <p:spPr>
          <a:xfrm>
            <a:off x="719900" y="967725"/>
            <a:ext cx="7704000" cy="304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8"/>
          <p:cNvGrpSpPr/>
          <p:nvPr/>
        </p:nvGrpSpPr>
        <p:grpSpPr>
          <a:xfrm flipH="1" rot="5400000">
            <a:off x="309745" y="-309738"/>
            <a:ext cx="3267048" cy="3886515"/>
            <a:chOff x="5588175" y="1772375"/>
            <a:chExt cx="1282050" cy="1525200"/>
          </a:xfrm>
        </p:grpSpPr>
        <p:sp>
          <p:nvSpPr>
            <p:cNvPr id="261" name="Google Shape;261;p8"/>
            <p:cNvSpPr/>
            <p:nvPr/>
          </p:nvSpPr>
          <p:spPr>
            <a:xfrm>
              <a:off x="5588175" y="1772375"/>
              <a:ext cx="1282050" cy="1525200"/>
            </a:xfrm>
            <a:custGeom>
              <a:rect b="b" l="l" r="r" t="t"/>
              <a:pathLst>
                <a:path extrusionOk="0" h="61008" w="51282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5623000" y="1831900"/>
              <a:ext cx="1246625" cy="1465675"/>
            </a:xfrm>
            <a:custGeom>
              <a:rect b="b" l="l" r="r" t="t"/>
              <a:pathLst>
                <a:path extrusionOk="0" h="58627" w="49865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5662600" y="1892925"/>
              <a:ext cx="1207025" cy="1404350"/>
            </a:xfrm>
            <a:custGeom>
              <a:rect b="b" l="l" r="r" t="t"/>
              <a:pathLst>
                <a:path extrusionOk="0" h="56174" w="48281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5706350" y="1957800"/>
              <a:ext cx="1163275" cy="1339775"/>
            </a:xfrm>
            <a:custGeom>
              <a:rect b="b" l="l" r="r" t="t"/>
              <a:pathLst>
                <a:path extrusionOk="0" h="53591" w="46531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5756350" y="2024775"/>
              <a:ext cx="1113275" cy="1272500"/>
            </a:xfrm>
            <a:custGeom>
              <a:rect b="b" l="l" r="r" t="t"/>
              <a:pathLst>
                <a:path extrusionOk="0" h="50900" w="44531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5811125" y="2096825"/>
              <a:ext cx="1058500" cy="1200750"/>
            </a:xfrm>
            <a:custGeom>
              <a:rect b="b" l="l" r="r" t="t"/>
              <a:pathLst>
                <a:path extrusionOk="0" h="48030" w="4234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5872450" y="2175100"/>
              <a:ext cx="997475" cy="1121600"/>
            </a:xfrm>
            <a:custGeom>
              <a:rect b="b" l="l" r="r" t="t"/>
              <a:pathLst>
                <a:path extrusionOk="0" h="44864" w="39899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5941800" y="2266175"/>
              <a:ext cx="927825" cy="1031100"/>
            </a:xfrm>
            <a:custGeom>
              <a:rect b="b" l="l" r="r" t="t"/>
              <a:pathLst>
                <a:path extrusionOk="0" h="41244" w="37113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6020075" y="2380775"/>
              <a:ext cx="849550" cy="916500"/>
            </a:xfrm>
            <a:custGeom>
              <a:rect b="b" l="l" r="r" t="t"/>
              <a:pathLst>
                <a:path extrusionOk="0" h="36660" w="33982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6109075" y="2537650"/>
              <a:ext cx="760550" cy="759625"/>
            </a:xfrm>
            <a:custGeom>
              <a:rect b="b" l="l" r="r" t="t"/>
              <a:pathLst>
                <a:path extrusionOk="0" h="30385" w="30422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6206425" y="2686475"/>
              <a:ext cx="663200" cy="611100"/>
            </a:xfrm>
            <a:custGeom>
              <a:rect b="b" l="l" r="r" t="t"/>
              <a:pathLst>
                <a:path extrusionOk="0" h="24444" w="26528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6308800" y="2795125"/>
              <a:ext cx="560825" cy="502150"/>
            </a:xfrm>
            <a:custGeom>
              <a:rect b="b" l="l" r="r" t="t"/>
              <a:pathLst>
                <a:path extrusionOk="0" h="20086" w="22433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6408225" y="2881425"/>
              <a:ext cx="461100" cy="415850"/>
            </a:xfrm>
            <a:custGeom>
              <a:rect b="b" l="l" r="r" t="t"/>
              <a:pathLst>
                <a:path extrusionOk="0" h="16634" w="18444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6499600" y="2955850"/>
              <a:ext cx="370025" cy="341725"/>
            </a:xfrm>
            <a:custGeom>
              <a:rect b="b" l="l" r="r" t="t"/>
              <a:pathLst>
                <a:path extrusionOk="0" h="13669" w="14801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6581475" y="3021325"/>
              <a:ext cx="287850" cy="275950"/>
            </a:xfrm>
            <a:custGeom>
              <a:rect b="b" l="l" r="r" t="t"/>
              <a:pathLst>
                <a:path extrusionOk="0" h="11038" w="11514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6652900" y="3082050"/>
              <a:ext cx="216125" cy="215525"/>
            </a:xfrm>
            <a:custGeom>
              <a:rect b="b" l="l" r="r" t="t"/>
              <a:pathLst>
                <a:path extrusionOk="0" h="8621" w="8645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6716300" y="3138900"/>
              <a:ext cx="152725" cy="158375"/>
            </a:xfrm>
            <a:custGeom>
              <a:rect b="b" l="l" r="r" t="t"/>
              <a:pathLst>
                <a:path extrusionOk="0" h="6335" w="6109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6772850" y="3193975"/>
              <a:ext cx="95875" cy="103600"/>
            </a:xfrm>
            <a:custGeom>
              <a:rect b="b" l="l" r="r" t="t"/>
              <a:pathLst>
                <a:path extrusionOk="0" h="4144" w="3835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6823750" y="3246650"/>
              <a:ext cx="45575" cy="50925"/>
            </a:xfrm>
            <a:custGeom>
              <a:rect b="b" l="l" r="r" t="t"/>
              <a:pathLst>
                <a:path extrusionOk="0" h="2037" w="1823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6868700" y="32973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" name="Google Shape;281;p8"/>
          <p:cNvGrpSpPr/>
          <p:nvPr/>
        </p:nvGrpSpPr>
        <p:grpSpPr>
          <a:xfrm flipH="1" rot="-5400000">
            <a:off x="5567220" y="1566712"/>
            <a:ext cx="3267048" cy="3886515"/>
            <a:chOff x="5588175" y="1772375"/>
            <a:chExt cx="1282050" cy="1525200"/>
          </a:xfrm>
        </p:grpSpPr>
        <p:sp>
          <p:nvSpPr>
            <p:cNvPr id="282" name="Google Shape;282;p8"/>
            <p:cNvSpPr/>
            <p:nvPr/>
          </p:nvSpPr>
          <p:spPr>
            <a:xfrm>
              <a:off x="5588175" y="1772375"/>
              <a:ext cx="1282050" cy="1525200"/>
            </a:xfrm>
            <a:custGeom>
              <a:rect b="b" l="l" r="r" t="t"/>
              <a:pathLst>
                <a:path extrusionOk="0" h="61008" w="51282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5623000" y="1831900"/>
              <a:ext cx="1246625" cy="1465675"/>
            </a:xfrm>
            <a:custGeom>
              <a:rect b="b" l="l" r="r" t="t"/>
              <a:pathLst>
                <a:path extrusionOk="0" h="58627" w="49865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5662600" y="1892925"/>
              <a:ext cx="1207025" cy="1404350"/>
            </a:xfrm>
            <a:custGeom>
              <a:rect b="b" l="l" r="r" t="t"/>
              <a:pathLst>
                <a:path extrusionOk="0" h="56174" w="48281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5706350" y="1957800"/>
              <a:ext cx="1163275" cy="1339775"/>
            </a:xfrm>
            <a:custGeom>
              <a:rect b="b" l="l" r="r" t="t"/>
              <a:pathLst>
                <a:path extrusionOk="0" h="53591" w="46531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5756350" y="2024775"/>
              <a:ext cx="1113275" cy="1272500"/>
            </a:xfrm>
            <a:custGeom>
              <a:rect b="b" l="l" r="r" t="t"/>
              <a:pathLst>
                <a:path extrusionOk="0" h="50900" w="44531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5811125" y="2096825"/>
              <a:ext cx="1058500" cy="1200750"/>
            </a:xfrm>
            <a:custGeom>
              <a:rect b="b" l="l" r="r" t="t"/>
              <a:pathLst>
                <a:path extrusionOk="0" h="48030" w="4234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5872450" y="2175100"/>
              <a:ext cx="997475" cy="1121600"/>
            </a:xfrm>
            <a:custGeom>
              <a:rect b="b" l="l" r="r" t="t"/>
              <a:pathLst>
                <a:path extrusionOk="0" h="44864" w="39899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5941800" y="2266175"/>
              <a:ext cx="927825" cy="1031100"/>
            </a:xfrm>
            <a:custGeom>
              <a:rect b="b" l="l" r="r" t="t"/>
              <a:pathLst>
                <a:path extrusionOk="0" h="41244" w="37113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6020075" y="2380775"/>
              <a:ext cx="849550" cy="916500"/>
            </a:xfrm>
            <a:custGeom>
              <a:rect b="b" l="l" r="r" t="t"/>
              <a:pathLst>
                <a:path extrusionOk="0" h="36660" w="33982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6109075" y="2537650"/>
              <a:ext cx="760550" cy="759625"/>
            </a:xfrm>
            <a:custGeom>
              <a:rect b="b" l="l" r="r" t="t"/>
              <a:pathLst>
                <a:path extrusionOk="0" h="30385" w="30422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6206425" y="2686475"/>
              <a:ext cx="663200" cy="611100"/>
            </a:xfrm>
            <a:custGeom>
              <a:rect b="b" l="l" r="r" t="t"/>
              <a:pathLst>
                <a:path extrusionOk="0" h="24444" w="26528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6308800" y="2795125"/>
              <a:ext cx="560825" cy="502150"/>
            </a:xfrm>
            <a:custGeom>
              <a:rect b="b" l="l" r="r" t="t"/>
              <a:pathLst>
                <a:path extrusionOk="0" h="20086" w="22433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6408225" y="2881425"/>
              <a:ext cx="461100" cy="415850"/>
            </a:xfrm>
            <a:custGeom>
              <a:rect b="b" l="l" r="r" t="t"/>
              <a:pathLst>
                <a:path extrusionOk="0" h="16634" w="18444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6499600" y="2955850"/>
              <a:ext cx="370025" cy="341725"/>
            </a:xfrm>
            <a:custGeom>
              <a:rect b="b" l="l" r="r" t="t"/>
              <a:pathLst>
                <a:path extrusionOk="0" h="13669" w="14801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6581475" y="3021325"/>
              <a:ext cx="287850" cy="275950"/>
            </a:xfrm>
            <a:custGeom>
              <a:rect b="b" l="l" r="r" t="t"/>
              <a:pathLst>
                <a:path extrusionOk="0" h="11038" w="11514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6652900" y="3082050"/>
              <a:ext cx="216125" cy="215525"/>
            </a:xfrm>
            <a:custGeom>
              <a:rect b="b" l="l" r="r" t="t"/>
              <a:pathLst>
                <a:path extrusionOk="0" h="8621" w="8645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6716300" y="3138900"/>
              <a:ext cx="152725" cy="158375"/>
            </a:xfrm>
            <a:custGeom>
              <a:rect b="b" l="l" r="r" t="t"/>
              <a:pathLst>
                <a:path extrusionOk="0" h="6335" w="6109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6772850" y="3193975"/>
              <a:ext cx="95875" cy="103600"/>
            </a:xfrm>
            <a:custGeom>
              <a:rect b="b" l="l" r="r" t="t"/>
              <a:pathLst>
                <a:path extrusionOk="0" h="4144" w="3835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6823750" y="3246650"/>
              <a:ext cx="45575" cy="50925"/>
            </a:xfrm>
            <a:custGeom>
              <a:rect b="b" l="l" r="r" t="t"/>
              <a:pathLst>
                <a:path extrusionOk="0" h="2037" w="1823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6868700" y="32973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8"/>
          <p:cNvSpPr txBox="1"/>
          <p:nvPr>
            <p:ph type="title"/>
          </p:nvPr>
        </p:nvSpPr>
        <p:spPr>
          <a:xfrm>
            <a:off x="925900" y="1307100"/>
            <a:ext cx="7292100" cy="25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9"/>
          <p:cNvGrpSpPr/>
          <p:nvPr/>
        </p:nvGrpSpPr>
        <p:grpSpPr>
          <a:xfrm rot="-5400000">
            <a:off x="6974004" y="247965"/>
            <a:ext cx="2417593" cy="1922156"/>
            <a:chOff x="5005075" y="2239400"/>
            <a:chExt cx="749525" cy="595925"/>
          </a:xfrm>
        </p:grpSpPr>
        <p:sp>
          <p:nvSpPr>
            <p:cNvPr id="305" name="Google Shape;305;p9"/>
            <p:cNvSpPr/>
            <p:nvPr/>
          </p:nvSpPr>
          <p:spPr>
            <a:xfrm>
              <a:off x="5005075" y="2239400"/>
              <a:ext cx="748925" cy="595925"/>
            </a:xfrm>
            <a:custGeom>
              <a:rect b="b" l="l" r="r" t="t"/>
              <a:pathLst>
                <a:path extrusionOk="0" h="23837" w="29957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5043775" y="2286125"/>
              <a:ext cx="710825" cy="549200"/>
            </a:xfrm>
            <a:custGeom>
              <a:rect b="b" l="l" r="r" t="t"/>
              <a:pathLst>
                <a:path extrusionOk="0" h="21968" w="28433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5082175" y="2323325"/>
              <a:ext cx="671525" cy="512000"/>
            </a:xfrm>
            <a:custGeom>
              <a:rect b="b" l="l" r="r" t="t"/>
              <a:pathLst>
                <a:path extrusionOk="0" h="20480" w="26861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5121175" y="2355475"/>
              <a:ext cx="632825" cy="479850"/>
            </a:xfrm>
            <a:custGeom>
              <a:rect b="b" l="l" r="r" t="t"/>
              <a:pathLst>
                <a:path extrusionOk="0" h="19194" w="25313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5160150" y="2382575"/>
              <a:ext cx="594150" cy="452750"/>
            </a:xfrm>
            <a:custGeom>
              <a:rect b="b" l="l" r="r" t="t"/>
              <a:pathLst>
                <a:path extrusionOk="0" h="18110" w="23766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5198850" y="2407575"/>
              <a:ext cx="555150" cy="427750"/>
            </a:xfrm>
            <a:custGeom>
              <a:rect b="b" l="l" r="r" t="t"/>
              <a:pathLst>
                <a:path extrusionOk="0" h="17110" w="22206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5238450" y="2429900"/>
              <a:ext cx="515550" cy="405425"/>
            </a:xfrm>
            <a:custGeom>
              <a:rect b="b" l="l" r="r" t="t"/>
              <a:pathLst>
                <a:path extrusionOk="0" h="16217" w="20622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5277425" y="2451025"/>
              <a:ext cx="476575" cy="384300"/>
            </a:xfrm>
            <a:custGeom>
              <a:rect b="b" l="l" r="r" t="t"/>
              <a:pathLst>
                <a:path extrusionOk="0" h="15372" w="19063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5317325" y="2471850"/>
              <a:ext cx="436675" cy="363175"/>
            </a:xfrm>
            <a:custGeom>
              <a:rect b="b" l="l" r="r" t="t"/>
              <a:pathLst>
                <a:path extrusionOk="0" h="14527" w="17467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5356600" y="2493000"/>
              <a:ext cx="397400" cy="342025"/>
            </a:xfrm>
            <a:custGeom>
              <a:rect b="b" l="l" r="r" t="t"/>
              <a:pathLst>
                <a:path extrusionOk="0" h="13681" w="15896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396500" y="2514725"/>
              <a:ext cx="357200" cy="320300"/>
            </a:xfrm>
            <a:custGeom>
              <a:rect b="b" l="l" r="r" t="t"/>
              <a:pathLst>
                <a:path extrusionOk="0" h="12812" w="14288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5436675" y="2538250"/>
              <a:ext cx="317025" cy="296775"/>
            </a:xfrm>
            <a:custGeom>
              <a:rect b="b" l="l" r="r" t="t"/>
              <a:pathLst>
                <a:path extrusionOk="0" h="11871" w="12681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5476875" y="2563850"/>
              <a:ext cx="276825" cy="271175"/>
            </a:xfrm>
            <a:custGeom>
              <a:rect b="b" l="l" r="r" t="t"/>
              <a:pathLst>
                <a:path extrusionOk="0" h="10847" w="11073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5517350" y="2592425"/>
              <a:ext cx="236650" cy="242900"/>
            </a:xfrm>
            <a:custGeom>
              <a:rect b="b" l="l" r="r" t="t"/>
              <a:pathLst>
                <a:path extrusionOk="0" h="9716" w="9466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9"/>
          <p:cNvGrpSpPr/>
          <p:nvPr/>
        </p:nvGrpSpPr>
        <p:grpSpPr>
          <a:xfrm flipH="1" rot="5400000">
            <a:off x="-247746" y="247965"/>
            <a:ext cx="2417593" cy="1922156"/>
            <a:chOff x="5005075" y="2239400"/>
            <a:chExt cx="749525" cy="595925"/>
          </a:xfrm>
        </p:grpSpPr>
        <p:sp>
          <p:nvSpPr>
            <p:cNvPr id="320" name="Google Shape;320;p9"/>
            <p:cNvSpPr/>
            <p:nvPr/>
          </p:nvSpPr>
          <p:spPr>
            <a:xfrm>
              <a:off x="5005075" y="2239400"/>
              <a:ext cx="748925" cy="595925"/>
            </a:xfrm>
            <a:custGeom>
              <a:rect b="b" l="l" r="r" t="t"/>
              <a:pathLst>
                <a:path extrusionOk="0" h="23837" w="29957">
                  <a:moveTo>
                    <a:pt x="29957" y="0"/>
                  </a:moveTo>
                  <a:cubicBezTo>
                    <a:pt x="28195" y="2251"/>
                    <a:pt x="25659" y="3679"/>
                    <a:pt x="24004" y="4429"/>
                  </a:cubicBezTo>
                  <a:cubicBezTo>
                    <a:pt x="22361" y="5191"/>
                    <a:pt x="20610" y="5775"/>
                    <a:pt x="18920" y="6358"/>
                  </a:cubicBezTo>
                  <a:cubicBezTo>
                    <a:pt x="17193" y="6930"/>
                    <a:pt x="15419" y="7525"/>
                    <a:pt x="13740" y="8323"/>
                  </a:cubicBezTo>
                  <a:cubicBezTo>
                    <a:pt x="9704" y="10180"/>
                    <a:pt x="6168" y="13169"/>
                    <a:pt x="3501" y="16955"/>
                  </a:cubicBezTo>
                  <a:cubicBezTo>
                    <a:pt x="1977" y="19098"/>
                    <a:pt x="810" y="21431"/>
                    <a:pt x="1" y="23836"/>
                  </a:cubicBezTo>
                  <a:lnTo>
                    <a:pt x="120" y="23836"/>
                  </a:lnTo>
                  <a:cubicBezTo>
                    <a:pt x="929" y="21443"/>
                    <a:pt x="2084" y="19134"/>
                    <a:pt x="3584" y="17014"/>
                  </a:cubicBezTo>
                  <a:cubicBezTo>
                    <a:pt x="6251" y="13228"/>
                    <a:pt x="9776" y="10263"/>
                    <a:pt x="13788" y="8406"/>
                  </a:cubicBezTo>
                  <a:cubicBezTo>
                    <a:pt x="15455" y="7632"/>
                    <a:pt x="17241" y="7037"/>
                    <a:pt x="18943" y="6453"/>
                  </a:cubicBezTo>
                  <a:cubicBezTo>
                    <a:pt x="20646" y="5894"/>
                    <a:pt x="22396" y="5298"/>
                    <a:pt x="24051" y="4537"/>
                  </a:cubicBezTo>
                  <a:cubicBezTo>
                    <a:pt x="25670" y="3798"/>
                    <a:pt x="28171" y="2381"/>
                    <a:pt x="29957" y="179"/>
                  </a:cubicBezTo>
                  <a:lnTo>
                    <a:pt x="2995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5043775" y="2286125"/>
              <a:ext cx="710825" cy="549200"/>
            </a:xfrm>
            <a:custGeom>
              <a:rect b="b" l="l" r="r" t="t"/>
              <a:pathLst>
                <a:path extrusionOk="0" h="21968" w="28433">
                  <a:moveTo>
                    <a:pt x="28433" y="1"/>
                  </a:moveTo>
                  <a:cubicBezTo>
                    <a:pt x="26861" y="1405"/>
                    <a:pt x="25123" y="2358"/>
                    <a:pt x="23872" y="2918"/>
                  </a:cubicBezTo>
                  <a:cubicBezTo>
                    <a:pt x="22217" y="3680"/>
                    <a:pt x="20479" y="4263"/>
                    <a:pt x="18788" y="4846"/>
                  </a:cubicBezTo>
                  <a:cubicBezTo>
                    <a:pt x="17062" y="5418"/>
                    <a:pt x="15288" y="6013"/>
                    <a:pt x="13609" y="6811"/>
                  </a:cubicBezTo>
                  <a:cubicBezTo>
                    <a:pt x="9573" y="8668"/>
                    <a:pt x="6025" y="11657"/>
                    <a:pt x="3370" y="15443"/>
                  </a:cubicBezTo>
                  <a:cubicBezTo>
                    <a:pt x="1917" y="17479"/>
                    <a:pt x="786" y="19681"/>
                    <a:pt x="0" y="21967"/>
                  </a:cubicBezTo>
                  <a:lnTo>
                    <a:pt x="119" y="21967"/>
                  </a:lnTo>
                  <a:cubicBezTo>
                    <a:pt x="929" y="19705"/>
                    <a:pt x="2036" y="17526"/>
                    <a:pt x="3465" y="15502"/>
                  </a:cubicBezTo>
                  <a:cubicBezTo>
                    <a:pt x="6132" y="11716"/>
                    <a:pt x="9656" y="8752"/>
                    <a:pt x="13669" y="6894"/>
                  </a:cubicBezTo>
                  <a:cubicBezTo>
                    <a:pt x="15336" y="6120"/>
                    <a:pt x="17122" y="5525"/>
                    <a:pt x="18824" y="4942"/>
                  </a:cubicBezTo>
                  <a:cubicBezTo>
                    <a:pt x="20527" y="4382"/>
                    <a:pt x="22277" y="3787"/>
                    <a:pt x="23932" y="3025"/>
                  </a:cubicBezTo>
                  <a:cubicBezTo>
                    <a:pt x="25158" y="2465"/>
                    <a:pt x="26885" y="1525"/>
                    <a:pt x="28433" y="155"/>
                  </a:cubicBezTo>
                  <a:lnTo>
                    <a:pt x="2843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5082175" y="2323325"/>
              <a:ext cx="671525" cy="512000"/>
            </a:xfrm>
            <a:custGeom>
              <a:rect b="b" l="l" r="r" t="t"/>
              <a:pathLst>
                <a:path extrusionOk="0" h="20480" w="26861">
                  <a:moveTo>
                    <a:pt x="26861" y="1"/>
                  </a:moveTo>
                  <a:cubicBezTo>
                    <a:pt x="25742" y="810"/>
                    <a:pt x="24634" y="1394"/>
                    <a:pt x="23753" y="1787"/>
                  </a:cubicBezTo>
                  <a:cubicBezTo>
                    <a:pt x="22098" y="2549"/>
                    <a:pt x="20360" y="3132"/>
                    <a:pt x="18657" y="3704"/>
                  </a:cubicBezTo>
                  <a:cubicBezTo>
                    <a:pt x="16931" y="4287"/>
                    <a:pt x="15169" y="4882"/>
                    <a:pt x="13478" y="5668"/>
                  </a:cubicBezTo>
                  <a:cubicBezTo>
                    <a:pt x="9454" y="7537"/>
                    <a:pt x="5906" y="10526"/>
                    <a:pt x="3239" y="14300"/>
                  </a:cubicBezTo>
                  <a:cubicBezTo>
                    <a:pt x="1870" y="16241"/>
                    <a:pt x="786" y="18324"/>
                    <a:pt x="0" y="20479"/>
                  </a:cubicBezTo>
                  <a:lnTo>
                    <a:pt x="119" y="20479"/>
                  </a:lnTo>
                  <a:cubicBezTo>
                    <a:pt x="905" y="18336"/>
                    <a:pt x="1977" y="16288"/>
                    <a:pt x="3334" y="14372"/>
                  </a:cubicBezTo>
                  <a:cubicBezTo>
                    <a:pt x="6001" y="10585"/>
                    <a:pt x="9525" y="7621"/>
                    <a:pt x="13526" y="5763"/>
                  </a:cubicBezTo>
                  <a:cubicBezTo>
                    <a:pt x="15193" y="4989"/>
                    <a:pt x="16979" y="4394"/>
                    <a:pt x="18693" y="3811"/>
                  </a:cubicBezTo>
                  <a:cubicBezTo>
                    <a:pt x="20384" y="3251"/>
                    <a:pt x="22146" y="2656"/>
                    <a:pt x="23801" y="1894"/>
                  </a:cubicBezTo>
                  <a:cubicBezTo>
                    <a:pt x="24658" y="1501"/>
                    <a:pt x="25765" y="929"/>
                    <a:pt x="26861" y="132"/>
                  </a:cubicBezTo>
                  <a:lnTo>
                    <a:pt x="2686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5121175" y="2355475"/>
              <a:ext cx="632825" cy="479850"/>
            </a:xfrm>
            <a:custGeom>
              <a:rect b="b" l="l" r="r" t="t"/>
              <a:pathLst>
                <a:path extrusionOk="0" h="19194" w="25313">
                  <a:moveTo>
                    <a:pt x="25313" y="1"/>
                  </a:moveTo>
                  <a:cubicBezTo>
                    <a:pt x="24694" y="346"/>
                    <a:pt x="24110" y="644"/>
                    <a:pt x="23622" y="858"/>
                  </a:cubicBezTo>
                  <a:cubicBezTo>
                    <a:pt x="21967" y="1620"/>
                    <a:pt x="20229" y="2203"/>
                    <a:pt x="18526" y="2787"/>
                  </a:cubicBezTo>
                  <a:cubicBezTo>
                    <a:pt x="16800" y="3358"/>
                    <a:pt x="15038" y="3954"/>
                    <a:pt x="13347" y="4751"/>
                  </a:cubicBezTo>
                  <a:cubicBezTo>
                    <a:pt x="9323" y="6609"/>
                    <a:pt x="5775" y="9597"/>
                    <a:pt x="3108" y="13383"/>
                  </a:cubicBezTo>
                  <a:cubicBezTo>
                    <a:pt x="1822" y="15205"/>
                    <a:pt x="786" y="17158"/>
                    <a:pt x="0" y="19193"/>
                  </a:cubicBezTo>
                  <a:lnTo>
                    <a:pt x="119" y="19193"/>
                  </a:lnTo>
                  <a:cubicBezTo>
                    <a:pt x="893" y="17193"/>
                    <a:pt x="1917" y="15253"/>
                    <a:pt x="3203" y="13443"/>
                  </a:cubicBezTo>
                  <a:cubicBezTo>
                    <a:pt x="5870" y="9657"/>
                    <a:pt x="9394" y="6692"/>
                    <a:pt x="13395" y="4835"/>
                  </a:cubicBezTo>
                  <a:cubicBezTo>
                    <a:pt x="15061" y="4061"/>
                    <a:pt x="16847" y="3465"/>
                    <a:pt x="18562" y="2882"/>
                  </a:cubicBezTo>
                  <a:cubicBezTo>
                    <a:pt x="20253" y="2322"/>
                    <a:pt x="22015" y="1727"/>
                    <a:pt x="23670" y="965"/>
                  </a:cubicBezTo>
                  <a:cubicBezTo>
                    <a:pt x="24158" y="739"/>
                    <a:pt x="24717" y="465"/>
                    <a:pt x="25313" y="120"/>
                  </a:cubicBezTo>
                  <a:lnTo>
                    <a:pt x="253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5160150" y="2382575"/>
              <a:ext cx="594150" cy="452750"/>
            </a:xfrm>
            <a:custGeom>
              <a:rect b="b" l="l" r="r" t="t"/>
              <a:pathLst>
                <a:path extrusionOk="0" h="18110" w="23766">
                  <a:moveTo>
                    <a:pt x="23766" y="0"/>
                  </a:moveTo>
                  <a:cubicBezTo>
                    <a:pt x="23658" y="48"/>
                    <a:pt x="23563" y="95"/>
                    <a:pt x="23480" y="131"/>
                  </a:cubicBezTo>
                  <a:cubicBezTo>
                    <a:pt x="21825" y="893"/>
                    <a:pt x="20087" y="1476"/>
                    <a:pt x="18384" y="2060"/>
                  </a:cubicBezTo>
                  <a:cubicBezTo>
                    <a:pt x="16658" y="2631"/>
                    <a:pt x="14884" y="3227"/>
                    <a:pt x="13205" y="4013"/>
                  </a:cubicBezTo>
                  <a:cubicBezTo>
                    <a:pt x="9169" y="5882"/>
                    <a:pt x="5632" y="8870"/>
                    <a:pt x="2965" y="12645"/>
                  </a:cubicBezTo>
                  <a:cubicBezTo>
                    <a:pt x="1763" y="14383"/>
                    <a:pt x="763" y="16204"/>
                    <a:pt x="1" y="18109"/>
                  </a:cubicBezTo>
                  <a:lnTo>
                    <a:pt x="120" y="18109"/>
                  </a:lnTo>
                  <a:cubicBezTo>
                    <a:pt x="882" y="16240"/>
                    <a:pt x="1870" y="14419"/>
                    <a:pt x="3073" y="12716"/>
                  </a:cubicBezTo>
                  <a:cubicBezTo>
                    <a:pt x="5740" y="8930"/>
                    <a:pt x="9264" y="5965"/>
                    <a:pt x="13264" y="4108"/>
                  </a:cubicBezTo>
                  <a:cubicBezTo>
                    <a:pt x="14931" y="3334"/>
                    <a:pt x="16717" y="2739"/>
                    <a:pt x="18432" y="2155"/>
                  </a:cubicBezTo>
                  <a:cubicBezTo>
                    <a:pt x="20122" y="1596"/>
                    <a:pt x="21884" y="1000"/>
                    <a:pt x="23528" y="238"/>
                  </a:cubicBezTo>
                  <a:cubicBezTo>
                    <a:pt x="23611" y="214"/>
                    <a:pt x="23694" y="167"/>
                    <a:pt x="23766" y="119"/>
                  </a:cubicBezTo>
                  <a:lnTo>
                    <a:pt x="237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5198850" y="2407575"/>
              <a:ext cx="555150" cy="427750"/>
            </a:xfrm>
            <a:custGeom>
              <a:rect b="b" l="l" r="r" t="t"/>
              <a:pathLst>
                <a:path extrusionOk="0" h="17110" w="22206">
                  <a:moveTo>
                    <a:pt x="22206" y="0"/>
                  </a:moveTo>
                  <a:cubicBezTo>
                    <a:pt x="20896" y="524"/>
                    <a:pt x="19563" y="965"/>
                    <a:pt x="18253" y="1417"/>
                  </a:cubicBezTo>
                  <a:cubicBezTo>
                    <a:pt x="16526" y="1989"/>
                    <a:pt x="14752" y="2584"/>
                    <a:pt x="13074" y="3382"/>
                  </a:cubicBezTo>
                  <a:cubicBezTo>
                    <a:pt x="9037" y="5239"/>
                    <a:pt x="5501" y="8227"/>
                    <a:pt x="2834" y="12014"/>
                  </a:cubicBezTo>
                  <a:cubicBezTo>
                    <a:pt x="1703" y="13621"/>
                    <a:pt x="751" y="15324"/>
                    <a:pt x="1" y="17109"/>
                  </a:cubicBezTo>
                  <a:lnTo>
                    <a:pt x="120" y="17109"/>
                  </a:lnTo>
                  <a:cubicBezTo>
                    <a:pt x="870" y="15359"/>
                    <a:pt x="1787" y="13680"/>
                    <a:pt x="2918" y="12085"/>
                  </a:cubicBezTo>
                  <a:cubicBezTo>
                    <a:pt x="5585" y="8299"/>
                    <a:pt x="9109" y="5346"/>
                    <a:pt x="13121" y="3477"/>
                  </a:cubicBezTo>
                  <a:cubicBezTo>
                    <a:pt x="14788" y="2703"/>
                    <a:pt x="16574" y="2108"/>
                    <a:pt x="18277" y="1524"/>
                  </a:cubicBezTo>
                  <a:cubicBezTo>
                    <a:pt x="19574" y="1096"/>
                    <a:pt x="20920" y="631"/>
                    <a:pt x="22206" y="119"/>
                  </a:cubicBezTo>
                  <a:lnTo>
                    <a:pt x="2220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5238450" y="2429900"/>
              <a:ext cx="515550" cy="405425"/>
            </a:xfrm>
            <a:custGeom>
              <a:rect b="b" l="l" r="r" t="t"/>
              <a:pathLst>
                <a:path extrusionOk="0" h="16217" w="20622">
                  <a:moveTo>
                    <a:pt x="20622" y="0"/>
                  </a:moveTo>
                  <a:cubicBezTo>
                    <a:pt x="19776" y="310"/>
                    <a:pt x="18919" y="596"/>
                    <a:pt x="18086" y="881"/>
                  </a:cubicBezTo>
                  <a:cubicBezTo>
                    <a:pt x="16359" y="1453"/>
                    <a:pt x="14585" y="2048"/>
                    <a:pt x="12906" y="2846"/>
                  </a:cubicBezTo>
                  <a:cubicBezTo>
                    <a:pt x="8870" y="4703"/>
                    <a:pt x="5322" y="7692"/>
                    <a:pt x="2667" y="11478"/>
                  </a:cubicBezTo>
                  <a:cubicBezTo>
                    <a:pt x="1607" y="12978"/>
                    <a:pt x="714" y="14573"/>
                    <a:pt x="0" y="16216"/>
                  </a:cubicBezTo>
                  <a:lnTo>
                    <a:pt x="119" y="16216"/>
                  </a:lnTo>
                  <a:cubicBezTo>
                    <a:pt x="834" y="14597"/>
                    <a:pt x="1715" y="13026"/>
                    <a:pt x="2750" y="11549"/>
                  </a:cubicBezTo>
                  <a:cubicBezTo>
                    <a:pt x="5417" y="7763"/>
                    <a:pt x="8942" y="4810"/>
                    <a:pt x="12942" y="2941"/>
                  </a:cubicBezTo>
                  <a:cubicBezTo>
                    <a:pt x="14609" y="2167"/>
                    <a:pt x="16395" y="1572"/>
                    <a:pt x="18110" y="1000"/>
                  </a:cubicBezTo>
                  <a:cubicBezTo>
                    <a:pt x="18943" y="715"/>
                    <a:pt x="19776" y="429"/>
                    <a:pt x="20622" y="11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5277425" y="2451025"/>
              <a:ext cx="476575" cy="384300"/>
            </a:xfrm>
            <a:custGeom>
              <a:rect b="b" l="l" r="r" t="t"/>
              <a:pathLst>
                <a:path extrusionOk="0" h="15372" w="19063">
                  <a:moveTo>
                    <a:pt x="19063" y="1"/>
                  </a:moveTo>
                  <a:cubicBezTo>
                    <a:pt x="18694" y="132"/>
                    <a:pt x="18313" y="274"/>
                    <a:pt x="17932" y="393"/>
                  </a:cubicBezTo>
                  <a:cubicBezTo>
                    <a:pt x="16205" y="965"/>
                    <a:pt x="14443" y="1560"/>
                    <a:pt x="12752" y="2358"/>
                  </a:cubicBezTo>
                  <a:cubicBezTo>
                    <a:pt x="8728" y="4215"/>
                    <a:pt x="5180" y="7204"/>
                    <a:pt x="2513" y="10990"/>
                  </a:cubicBezTo>
                  <a:cubicBezTo>
                    <a:pt x="1537" y="12383"/>
                    <a:pt x="703" y="13847"/>
                    <a:pt x="1" y="15371"/>
                  </a:cubicBezTo>
                  <a:lnTo>
                    <a:pt x="120" y="15371"/>
                  </a:lnTo>
                  <a:cubicBezTo>
                    <a:pt x="810" y="13871"/>
                    <a:pt x="1644" y="12431"/>
                    <a:pt x="2608" y="11061"/>
                  </a:cubicBezTo>
                  <a:cubicBezTo>
                    <a:pt x="5275" y="7275"/>
                    <a:pt x="8800" y="4323"/>
                    <a:pt x="12800" y="2453"/>
                  </a:cubicBezTo>
                  <a:cubicBezTo>
                    <a:pt x="14467" y="1679"/>
                    <a:pt x="16253" y="1084"/>
                    <a:pt x="17967" y="513"/>
                  </a:cubicBezTo>
                  <a:cubicBezTo>
                    <a:pt x="18325" y="382"/>
                    <a:pt x="18694" y="251"/>
                    <a:pt x="19063" y="132"/>
                  </a:cubicBezTo>
                  <a:lnTo>
                    <a:pt x="1906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5317325" y="2471850"/>
              <a:ext cx="436675" cy="363175"/>
            </a:xfrm>
            <a:custGeom>
              <a:rect b="b" l="l" r="r" t="t"/>
              <a:pathLst>
                <a:path extrusionOk="0" h="14527" w="17467">
                  <a:moveTo>
                    <a:pt x="17467" y="1"/>
                  </a:moveTo>
                  <a:cubicBezTo>
                    <a:pt x="15836" y="572"/>
                    <a:pt x="14169" y="1144"/>
                    <a:pt x="12573" y="1882"/>
                  </a:cubicBezTo>
                  <a:cubicBezTo>
                    <a:pt x="8537" y="3740"/>
                    <a:pt x="5001" y="6728"/>
                    <a:pt x="2334" y="10514"/>
                  </a:cubicBezTo>
                  <a:cubicBezTo>
                    <a:pt x="1429" y="11788"/>
                    <a:pt x="655" y="13145"/>
                    <a:pt x="0" y="14527"/>
                  </a:cubicBezTo>
                  <a:lnTo>
                    <a:pt x="119" y="14527"/>
                  </a:lnTo>
                  <a:cubicBezTo>
                    <a:pt x="774" y="13157"/>
                    <a:pt x="1536" y="11836"/>
                    <a:pt x="2429" y="10562"/>
                  </a:cubicBezTo>
                  <a:cubicBezTo>
                    <a:pt x="5084" y="6788"/>
                    <a:pt x="8608" y="3823"/>
                    <a:pt x="12621" y="1966"/>
                  </a:cubicBezTo>
                  <a:cubicBezTo>
                    <a:pt x="14181" y="1239"/>
                    <a:pt x="15847" y="668"/>
                    <a:pt x="17467" y="120"/>
                  </a:cubicBezTo>
                  <a:lnTo>
                    <a:pt x="17467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5356600" y="2493000"/>
              <a:ext cx="397400" cy="342025"/>
            </a:xfrm>
            <a:custGeom>
              <a:rect b="b" l="l" r="r" t="t"/>
              <a:pathLst>
                <a:path extrusionOk="0" h="13681" w="15896">
                  <a:moveTo>
                    <a:pt x="15896" y="0"/>
                  </a:moveTo>
                  <a:cubicBezTo>
                    <a:pt x="14729" y="417"/>
                    <a:pt x="13550" y="869"/>
                    <a:pt x="12419" y="1393"/>
                  </a:cubicBezTo>
                  <a:cubicBezTo>
                    <a:pt x="8383" y="3251"/>
                    <a:pt x="4835" y="6239"/>
                    <a:pt x="2180" y="10025"/>
                  </a:cubicBezTo>
                  <a:cubicBezTo>
                    <a:pt x="1346" y="11192"/>
                    <a:pt x="632" y="12419"/>
                    <a:pt x="1" y="13681"/>
                  </a:cubicBezTo>
                  <a:lnTo>
                    <a:pt x="120" y="13681"/>
                  </a:lnTo>
                  <a:cubicBezTo>
                    <a:pt x="739" y="12430"/>
                    <a:pt x="1453" y="11228"/>
                    <a:pt x="2263" y="10085"/>
                  </a:cubicBezTo>
                  <a:cubicBezTo>
                    <a:pt x="4930" y="6299"/>
                    <a:pt x="8454" y="3334"/>
                    <a:pt x="12467" y="1477"/>
                  </a:cubicBezTo>
                  <a:cubicBezTo>
                    <a:pt x="13574" y="953"/>
                    <a:pt x="14741" y="524"/>
                    <a:pt x="15896" y="119"/>
                  </a:cubicBezTo>
                  <a:lnTo>
                    <a:pt x="1589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5396500" y="2514725"/>
              <a:ext cx="357200" cy="320300"/>
            </a:xfrm>
            <a:custGeom>
              <a:rect b="b" l="l" r="r" t="t"/>
              <a:pathLst>
                <a:path extrusionOk="0" h="12812" w="14288">
                  <a:moveTo>
                    <a:pt x="14288" y="0"/>
                  </a:moveTo>
                  <a:cubicBezTo>
                    <a:pt x="13609" y="286"/>
                    <a:pt x="12919" y="560"/>
                    <a:pt x="12240" y="882"/>
                  </a:cubicBezTo>
                  <a:cubicBezTo>
                    <a:pt x="8204" y="2739"/>
                    <a:pt x="4656" y="5727"/>
                    <a:pt x="2001" y="9514"/>
                  </a:cubicBezTo>
                  <a:cubicBezTo>
                    <a:pt x="1250" y="10561"/>
                    <a:pt x="584" y="11680"/>
                    <a:pt x="0" y="12812"/>
                  </a:cubicBezTo>
                  <a:lnTo>
                    <a:pt x="119" y="12812"/>
                  </a:lnTo>
                  <a:cubicBezTo>
                    <a:pt x="679" y="11692"/>
                    <a:pt x="1346" y="10609"/>
                    <a:pt x="2084" y="9573"/>
                  </a:cubicBezTo>
                  <a:cubicBezTo>
                    <a:pt x="4751" y="5787"/>
                    <a:pt x="8275" y="2822"/>
                    <a:pt x="12276" y="965"/>
                  </a:cubicBezTo>
                  <a:cubicBezTo>
                    <a:pt x="12931" y="667"/>
                    <a:pt x="13621" y="381"/>
                    <a:pt x="14288" y="120"/>
                  </a:cubicBezTo>
                  <a:lnTo>
                    <a:pt x="1428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5436675" y="2538250"/>
              <a:ext cx="317025" cy="296775"/>
            </a:xfrm>
            <a:custGeom>
              <a:rect b="b" l="l" r="r" t="t"/>
              <a:pathLst>
                <a:path extrusionOk="0" h="11871" w="12681">
                  <a:moveTo>
                    <a:pt x="12681" y="0"/>
                  </a:moveTo>
                  <a:cubicBezTo>
                    <a:pt x="12478" y="95"/>
                    <a:pt x="12264" y="191"/>
                    <a:pt x="12062" y="298"/>
                  </a:cubicBezTo>
                  <a:cubicBezTo>
                    <a:pt x="8025" y="2155"/>
                    <a:pt x="4477" y="5144"/>
                    <a:pt x="1822" y="8930"/>
                  </a:cubicBezTo>
                  <a:cubicBezTo>
                    <a:pt x="1144" y="9882"/>
                    <a:pt x="536" y="10859"/>
                    <a:pt x="1" y="11871"/>
                  </a:cubicBezTo>
                  <a:lnTo>
                    <a:pt x="120" y="11871"/>
                  </a:lnTo>
                  <a:cubicBezTo>
                    <a:pt x="644" y="10870"/>
                    <a:pt x="1239" y="9918"/>
                    <a:pt x="1894" y="8989"/>
                  </a:cubicBezTo>
                  <a:cubicBezTo>
                    <a:pt x="4561" y="5203"/>
                    <a:pt x="8085" y="2238"/>
                    <a:pt x="12086" y="381"/>
                  </a:cubicBezTo>
                  <a:cubicBezTo>
                    <a:pt x="12276" y="298"/>
                    <a:pt x="12490" y="202"/>
                    <a:pt x="12681" y="119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5476875" y="2563850"/>
              <a:ext cx="276825" cy="271175"/>
            </a:xfrm>
            <a:custGeom>
              <a:rect b="b" l="l" r="r" t="t"/>
              <a:pathLst>
                <a:path extrusionOk="0" h="10847" w="11073">
                  <a:moveTo>
                    <a:pt x="11073" y="0"/>
                  </a:moveTo>
                  <a:cubicBezTo>
                    <a:pt x="7382" y="1869"/>
                    <a:pt x="4108" y="4715"/>
                    <a:pt x="1607" y="8263"/>
                  </a:cubicBezTo>
                  <a:cubicBezTo>
                    <a:pt x="1012" y="9096"/>
                    <a:pt x="476" y="9966"/>
                    <a:pt x="0" y="10847"/>
                  </a:cubicBezTo>
                  <a:lnTo>
                    <a:pt x="119" y="10847"/>
                  </a:lnTo>
                  <a:cubicBezTo>
                    <a:pt x="595" y="9989"/>
                    <a:pt x="1119" y="9132"/>
                    <a:pt x="1703" y="8322"/>
                  </a:cubicBezTo>
                  <a:cubicBezTo>
                    <a:pt x="4167" y="4798"/>
                    <a:pt x="7394" y="1976"/>
                    <a:pt x="11073" y="119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5517350" y="2592425"/>
              <a:ext cx="236650" cy="242900"/>
            </a:xfrm>
            <a:custGeom>
              <a:rect b="b" l="l" r="r" t="t"/>
              <a:pathLst>
                <a:path extrusionOk="0" h="9716" w="9466">
                  <a:moveTo>
                    <a:pt x="9466" y="0"/>
                  </a:moveTo>
                  <a:cubicBezTo>
                    <a:pt x="6346" y="1834"/>
                    <a:pt x="3596" y="4393"/>
                    <a:pt x="1417" y="7489"/>
                  </a:cubicBezTo>
                  <a:cubicBezTo>
                    <a:pt x="917" y="8215"/>
                    <a:pt x="441" y="8965"/>
                    <a:pt x="0" y="9715"/>
                  </a:cubicBezTo>
                  <a:lnTo>
                    <a:pt x="119" y="9715"/>
                  </a:lnTo>
                  <a:cubicBezTo>
                    <a:pt x="536" y="8977"/>
                    <a:pt x="1000" y="8251"/>
                    <a:pt x="1512" y="7549"/>
                  </a:cubicBezTo>
                  <a:cubicBezTo>
                    <a:pt x="3667" y="4501"/>
                    <a:pt x="6394" y="1953"/>
                    <a:pt x="9466" y="119"/>
                  </a:cubicBezTo>
                  <a:lnTo>
                    <a:pt x="9466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9"/>
          <p:cNvSpPr/>
          <p:nvPr/>
        </p:nvSpPr>
        <p:spPr>
          <a:xfrm>
            <a:off x="1176750" y="2111725"/>
            <a:ext cx="6790500" cy="197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" name="Google Shape;335;p9"/>
          <p:cNvGrpSpPr/>
          <p:nvPr/>
        </p:nvGrpSpPr>
        <p:grpSpPr>
          <a:xfrm>
            <a:off x="-13" y="3455220"/>
            <a:ext cx="9142584" cy="1688125"/>
            <a:chOff x="410450" y="2958175"/>
            <a:chExt cx="1976775" cy="365000"/>
          </a:xfrm>
        </p:grpSpPr>
        <p:sp>
          <p:nvSpPr>
            <p:cNvPr id="336" name="Google Shape;336;p9"/>
            <p:cNvSpPr/>
            <p:nvPr/>
          </p:nvSpPr>
          <p:spPr>
            <a:xfrm>
              <a:off x="410750" y="3128425"/>
              <a:ext cx="850125" cy="190000"/>
            </a:xfrm>
            <a:custGeom>
              <a:rect b="b" l="l" r="r" t="t"/>
              <a:pathLst>
                <a:path extrusionOk="0" h="7600" w="34005">
                  <a:moveTo>
                    <a:pt x="6664" y="1"/>
                  </a:moveTo>
                  <a:cubicBezTo>
                    <a:pt x="4749" y="1"/>
                    <a:pt x="2976" y="280"/>
                    <a:pt x="1358" y="837"/>
                  </a:cubicBezTo>
                  <a:cubicBezTo>
                    <a:pt x="894" y="1003"/>
                    <a:pt x="429" y="1194"/>
                    <a:pt x="1" y="1420"/>
                  </a:cubicBezTo>
                  <a:lnTo>
                    <a:pt x="1" y="1479"/>
                  </a:lnTo>
                  <a:cubicBezTo>
                    <a:pt x="453" y="1253"/>
                    <a:pt x="906" y="1063"/>
                    <a:pt x="1382" y="896"/>
                  </a:cubicBezTo>
                  <a:cubicBezTo>
                    <a:pt x="2989" y="331"/>
                    <a:pt x="4751" y="50"/>
                    <a:pt x="6653" y="50"/>
                  </a:cubicBezTo>
                  <a:cubicBezTo>
                    <a:pt x="9120" y="50"/>
                    <a:pt x="11824" y="522"/>
                    <a:pt x="14741" y="1456"/>
                  </a:cubicBezTo>
                  <a:cubicBezTo>
                    <a:pt x="16919" y="2146"/>
                    <a:pt x="19063" y="3039"/>
                    <a:pt x="21146" y="3896"/>
                  </a:cubicBezTo>
                  <a:cubicBezTo>
                    <a:pt x="23206" y="4742"/>
                    <a:pt x="25313" y="5599"/>
                    <a:pt x="27456" y="6302"/>
                  </a:cubicBezTo>
                  <a:cubicBezTo>
                    <a:pt x="29528" y="6968"/>
                    <a:pt x="31493" y="7409"/>
                    <a:pt x="33338" y="7599"/>
                  </a:cubicBezTo>
                  <a:lnTo>
                    <a:pt x="34005" y="7599"/>
                  </a:lnTo>
                  <a:cubicBezTo>
                    <a:pt x="31981" y="7433"/>
                    <a:pt x="29814" y="6992"/>
                    <a:pt x="27492" y="6230"/>
                  </a:cubicBezTo>
                  <a:cubicBezTo>
                    <a:pt x="25349" y="5540"/>
                    <a:pt x="23230" y="4670"/>
                    <a:pt x="21182" y="3837"/>
                  </a:cubicBezTo>
                  <a:cubicBezTo>
                    <a:pt x="19098" y="2968"/>
                    <a:pt x="16931" y="2075"/>
                    <a:pt x="14752" y="1396"/>
                  </a:cubicBezTo>
                  <a:cubicBezTo>
                    <a:pt x="11836" y="464"/>
                    <a:pt x="9132" y="1"/>
                    <a:pt x="66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410450" y="3154025"/>
              <a:ext cx="704275" cy="164100"/>
            </a:xfrm>
            <a:custGeom>
              <a:rect b="b" l="l" r="r" t="t"/>
              <a:pathLst>
                <a:path extrusionOk="0" h="6564" w="28171">
                  <a:moveTo>
                    <a:pt x="6283" y="0"/>
                  </a:moveTo>
                  <a:cubicBezTo>
                    <a:pt x="4368" y="0"/>
                    <a:pt x="2595" y="280"/>
                    <a:pt x="977" y="836"/>
                  </a:cubicBezTo>
                  <a:cubicBezTo>
                    <a:pt x="656" y="956"/>
                    <a:pt x="322" y="1098"/>
                    <a:pt x="1" y="1229"/>
                  </a:cubicBezTo>
                  <a:lnTo>
                    <a:pt x="1" y="1289"/>
                  </a:lnTo>
                  <a:cubicBezTo>
                    <a:pt x="322" y="1134"/>
                    <a:pt x="656" y="1003"/>
                    <a:pt x="989" y="884"/>
                  </a:cubicBezTo>
                  <a:cubicBezTo>
                    <a:pt x="2607" y="334"/>
                    <a:pt x="4377" y="58"/>
                    <a:pt x="6286" y="58"/>
                  </a:cubicBezTo>
                  <a:cubicBezTo>
                    <a:pt x="8758" y="58"/>
                    <a:pt x="11462" y="522"/>
                    <a:pt x="14372" y="1456"/>
                  </a:cubicBezTo>
                  <a:cubicBezTo>
                    <a:pt x="16562" y="2158"/>
                    <a:pt x="18705" y="3051"/>
                    <a:pt x="20789" y="3896"/>
                  </a:cubicBezTo>
                  <a:cubicBezTo>
                    <a:pt x="22849" y="4742"/>
                    <a:pt x="24956" y="5611"/>
                    <a:pt x="27099" y="6301"/>
                  </a:cubicBezTo>
                  <a:cubicBezTo>
                    <a:pt x="27385" y="6397"/>
                    <a:pt x="27671" y="6480"/>
                    <a:pt x="27945" y="6563"/>
                  </a:cubicBezTo>
                  <a:lnTo>
                    <a:pt x="28171" y="6563"/>
                  </a:lnTo>
                  <a:cubicBezTo>
                    <a:pt x="27826" y="6468"/>
                    <a:pt x="27468" y="6349"/>
                    <a:pt x="27111" y="6230"/>
                  </a:cubicBezTo>
                  <a:cubicBezTo>
                    <a:pt x="24968" y="5551"/>
                    <a:pt x="22861" y="4670"/>
                    <a:pt x="20801" y="3837"/>
                  </a:cubicBezTo>
                  <a:cubicBezTo>
                    <a:pt x="18717" y="2968"/>
                    <a:pt x="16562" y="2075"/>
                    <a:pt x="14372" y="1396"/>
                  </a:cubicBezTo>
                  <a:cubicBezTo>
                    <a:pt x="11455" y="464"/>
                    <a:pt x="8751" y="0"/>
                    <a:pt x="6283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1442425" y="2958175"/>
              <a:ext cx="944200" cy="360250"/>
            </a:xfrm>
            <a:custGeom>
              <a:rect b="b" l="l" r="r" t="t"/>
              <a:pathLst>
                <a:path extrusionOk="0" h="14410" w="37768">
                  <a:moveTo>
                    <a:pt x="29211" y="0"/>
                  </a:moveTo>
                  <a:cubicBezTo>
                    <a:pt x="27667" y="0"/>
                    <a:pt x="26115" y="124"/>
                    <a:pt x="24575" y="372"/>
                  </a:cubicBezTo>
                  <a:cubicBezTo>
                    <a:pt x="20229" y="1062"/>
                    <a:pt x="16074" y="2741"/>
                    <a:pt x="12598" y="5206"/>
                  </a:cubicBezTo>
                  <a:cubicBezTo>
                    <a:pt x="11085" y="6277"/>
                    <a:pt x="9669" y="7516"/>
                    <a:pt x="8264" y="8706"/>
                  </a:cubicBezTo>
                  <a:cubicBezTo>
                    <a:pt x="5728" y="10897"/>
                    <a:pt x="3108" y="13147"/>
                    <a:pt x="1" y="14409"/>
                  </a:cubicBezTo>
                  <a:lnTo>
                    <a:pt x="167" y="14409"/>
                  </a:lnTo>
                  <a:cubicBezTo>
                    <a:pt x="3215" y="13147"/>
                    <a:pt x="5799" y="10909"/>
                    <a:pt x="8299" y="8754"/>
                  </a:cubicBezTo>
                  <a:cubicBezTo>
                    <a:pt x="9680" y="7563"/>
                    <a:pt x="11121" y="6313"/>
                    <a:pt x="12621" y="5253"/>
                  </a:cubicBezTo>
                  <a:cubicBezTo>
                    <a:pt x="16098" y="2801"/>
                    <a:pt x="20229" y="1122"/>
                    <a:pt x="24575" y="431"/>
                  </a:cubicBezTo>
                  <a:cubicBezTo>
                    <a:pt x="26103" y="189"/>
                    <a:pt x="27645" y="68"/>
                    <a:pt x="29178" y="68"/>
                  </a:cubicBezTo>
                  <a:cubicBezTo>
                    <a:pt x="32004" y="68"/>
                    <a:pt x="34802" y="478"/>
                    <a:pt x="37434" y="1289"/>
                  </a:cubicBezTo>
                  <a:cubicBezTo>
                    <a:pt x="37553" y="1336"/>
                    <a:pt x="37660" y="1372"/>
                    <a:pt x="37767" y="1396"/>
                  </a:cubicBezTo>
                  <a:lnTo>
                    <a:pt x="37767" y="1336"/>
                  </a:lnTo>
                  <a:cubicBezTo>
                    <a:pt x="37672" y="1312"/>
                    <a:pt x="37565" y="1265"/>
                    <a:pt x="37470" y="1229"/>
                  </a:cubicBezTo>
                  <a:cubicBezTo>
                    <a:pt x="34829" y="413"/>
                    <a:pt x="32034" y="0"/>
                    <a:pt x="2921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1485600" y="2984350"/>
              <a:ext cx="900725" cy="334075"/>
            </a:xfrm>
            <a:custGeom>
              <a:rect b="b" l="l" r="r" t="t"/>
              <a:pathLst>
                <a:path extrusionOk="0" h="13363" w="36029">
                  <a:moveTo>
                    <a:pt x="27099" y="1"/>
                  </a:moveTo>
                  <a:cubicBezTo>
                    <a:pt x="25554" y="1"/>
                    <a:pt x="24000" y="124"/>
                    <a:pt x="22455" y="373"/>
                  </a:cubicBezTo>
                  <a:cubicBezTo>
                    <a:pt x="18110" y="1051"/>
                    <a:pt x="13966" y="2730"/>
                    <a:pt x="10478" y="5207"/>
                  </a:cubicBezTo>
                  <a:cubicBezTo>
                    <a:pt x="8977" y="6278"/>
                    <a:pt x="7549" y="7516"/>
                    <a:pt x="6144" y="8707"/>
                  </a:cubicBezTo>
                  <a:cubicBezTo>
                    <a:pt x="4215" y="10374"/>
                    <a:pt x="2215" y="12100"/>
                    <a:pt x="0" y="13362"/>
                  </a:cubicBezTo>
                  <a:lnTo>
                    <a:pt x="119" y="13362"/>
                  </a:lnTo>
                  <a:cubicBezTo>
                    <a:pt x="2310" y="12100"/>
                    <a:pt x="4263" y="10398"/>
                    <a:pt x="6179" y="8743"/>
                  </a:cubicBezTo>
                  <a:cubicBezTo>
                    <a:pt x="7561" y="7552"/>
                    <a:pt x="9001" y="6302"/>
                    <a:pt x="10513" y="5242"/>
                  </a:cubicBezTo>
                  <a:cubicBezTo>
                    <a:pt x="13978" y="2790"/>
                    <a:pt x="18110" y="1111"/>
                    <a:pt x="22455" y="432"/>
                  </a:cubicBezTo>
                  <a:cubicBezTo>
                    <a:pt x="23988" y="189"/>
                    <a:pt x="25530" y="69"/>
                    <a:pt x="27063" y="69"/>
                  </a:cubicBezTo>
                  <a:cubicBezTo>
                    <a:pt x="29889" y="69"/>
                    <a:pt x="32682" y="479"/>
                    <a:pt x="35314" y="1289"/>
                  </a:cubicBezTo>
                  <a:cubicBezTo>
                    <a:pt x="35552" y="1361"/>
                    <a:pt x="35790" y="1432"/>
                    <a:pt x="36028" y="1528"/>
                  </a:cubicBezTo>
                  <a:lnTo>
                    <a:pt x="36028" y="1468"/>
                  </a:lnTo>
                  <a:cubicBezTo>
                    <a:pt x="35826" y="1397"/>
                    <a:pt x="35588" y="1301"/>
                    <a:pt x="35350" y="1230"/>
                  </a:cubicBezTo>
                  <a:cubicBezTo>
                    <a:pt x="32717" y="414"/>
                    <a:pt x="29925" y="1"/>
                    <a:pt x="2709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410450" y="3180200"/>
              <a:ext cx="616475" cy="137925"/>
            </a:xfrm>
            <a:custGeom>
              <a:rect b="b" l="l" r="r" t="t"/>
              <a:pathLst>
                <a:path extrusionOk="0" h="5517" w="24659">
                  <a:moveTo>
                    <a:pt x="5912" y="0"/>
                  </a:moveTo>
                  <a:cubicBezTo>
                    <a:pt x="3993" y="0"/>
                    <a:pt x="2217" y="280"/>
                    <a:pt x="596" y="837"/>
                  </a:cubicBezTo>
                  <a:cubicBezTo>
                    <a:pt x="406" y="897"/>
                    <a:pt x="203" y="980"/>
                    <a:pt x="1" y="1063"/>
                  </a:cubicBezTo>
                  <a:lnTo>
                    <a:pt x="1" y="1123"/>
                  </a:lnTo>
                  <a:cubicBezTo>
                    <a:pt x="191" y="1028"/>
                    <a:pt x="406" y="956"/>
                    <a:pt x="608" y="885"/>
                  </a:cubicBezTo>
                  <a:cubicBezTo>
                    <a:pt x="2239" y="332"/>
                    <a:pt x="4016" y="54"/>
                    <a:pt x="5932" y="54"/>
                  </a:cubicBezTo>
                  <a:cubicBezTo>
                    <a:pt x="8394" y="54"/>
                    <a:pt x="11085" y="514"/>
                    <a:pt x="13991" y="1444"/>
                  </a:cubicBezTo>
                  <a:cubicBezTo>
                    <a:pt x="16181" y="2147"/>
                    <a:pt x="18324" y="3040"/>
                    <a:pt x="20408" y="3885"/>
                  </a:cubicBezTo>
                  <a:cubicBezTo>
                    <a:pt x="21742" y="4445"/>
                    <a:pt x="23099" y="5004"/>
                    <a:pt x="24480" y="5516"/>
                  </a:cubicBezTo>
                  <a:lnTo>
                    <a:pt x="24659" y="5516"/>
                  </a:lnTo>
                  <a:cubicBezTo>
                    <a:pt x="23230" y="4969"/>
                    <a:pt x="21801" y="4397"/>
                    <a:pt x="20420" y="3826"/>
                  </a:cubicBezTo>
                  <a:cubicBezTo>
                    <a:pt x="18336" y="2968"/>
                    <a:pt x="16181" y="2075"/>
                    <a:pt x="13991" y="1385"/>
                  </a:cubicBezTo>
                  <a:cubicBezTo>
                    <a:pt x="11078" y="461"/>
                    <a:pt x="8377" y="0"/>
                    <a:pt x="5912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1517150" y="3010250"/>
              <a:ext cx="869775" cy="308475"/>
            </a:xfrm>
            <a:custGeom>
              <a:rect b="b" l="l" r="r" t="t"/>
              <a:pathLst>
                <a:path extrusionOk="0" h="12339" w="34791">
                  <a:moveTo>
                    <a:pt x="25465" y="1"/>
                  </a:moveTo>
                  <a:cubicBezTo>
                    <a:pt x="23922" y="1"/>
                    <a:pt x="22368" y="124"/>
                    <a:pt x="20824" y="372"/>
                  </a:cubicBezTo>
                  <a:cubicBezTo>
                    <a:pt x="16478" y="1063"/>
                    <a:pt x="12323" y="2742"/>
                    <a:pt x="8847" y="5206"/>
                  </a:cubicBezTo>
                  <a:cubicBezTo>
                    <a:pt x="7346" y="6278"/>
                    <a:pt x="5918" y="7516"/>
                    <a:pt x="4513" y="8707"/>
                  </a:cubicBezTo>
                  <a:cubicBezTo>
                    <a:pt x="3060" y="9957"/>
                    <a:pt x="1584" y="11243"/>
                    <a:pt x="0" y="12338"/>
                  </a:cubicBezTo>
                  <a:lnTo>
                    <a:pt x="107" y="12338"/>
                  </a:lnTo>
                  <a:cubicBezTo>
                    <a:pt x="1655" y="11255"/>
                    <a:pt x="3120" y="10005"/>
                    <a:pt x="4548" y="8766"/>
                  </a:cubicBezTo>
                  <a:cubicBezTo>
                    <a:pt x="5929" y="7576"/>
                    <a:pt x="7370" y="6326"/>
                    <a:pt x="8870" y="5266"/>
                  </a:cubicBezTo>
                  <a:cubicBezTo>
                    <a:pt x="12347" y="2813"/>
                    <a:pt x="16478" y="1134"/>
                    <a:pt x="20824" y="444"/>
                  </a:cubicBezTo>
                  <a:cubicBezTo>
                    <a:pt x="22341" y="207"/>
                    <a:pt x="23871" y="89"/>
                    <a:pt x="25393" y="89"/>
                  </a:cubicBezTo>
                  <a:cubicBezTo>
                    <a:pt x="28231" y="89"/>
                    <a:pt x="31040" y="499"/>
                    <a:pt x="33683" y="1313"/>
                  </a:cubicBezTo>
                  <a:cubicBezTo>
                    <a:pt x="34052" y="1432"/>
                    <a:pt x="34409" y="1563"/>
                    <a:pt x="34790" y="1694"/>
                  </a:cubicBezTo>
                  <a:lnTo>
                    <a:pt x="34790" y="1635"/>
                  </a:lnTo>
                  <a:cubicBezTo>
                    <a:pt x="34433" y="1480"/>
                    <a:pt x="34076" y="1337"/>
                    <a:pt x="33719" y="1230"/>
                  </a:cubicBezTo>
                  <a:cubicBezTo>
                    <a:pt x="31078" y="414"/>
                    <a:pt x="28288" y="1"/>
                    <a:pt x="25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410450" y="3206125"/>
              <a:ext cx="540275" cy="112300"/>
            </a:xfrm>
            <a:custGeom>
              <a:rect b="b" l="l" r="r" t="t"/>
              <a:pathLst>
                <a:path extrusionOk="0" h="4492" w="21611">
                  <a:moveTo>
                    <a:pt x="5509" y="0"/>
                  </a:moveTo>
                  <a:cubicBezTo>
                    <a:pt x="3594" y="0"/>
                    <a:pt x="1821" y="279"/>
                    <a:pt x="203" y="836"/>
                  </a:cubicBezTo>
                  <a:cubicBezTo>
                    <a:pt x="144" y="872"/>
                    <a:pt x="60" y="884"/>
                    <a:pt x="1" y="919"/>
                  </a:cubicBezTo>
                  <a:lnTo>
                    <a:pt x="1" y="979"/>
                  </a:lnTo>
                  <a:lnTo>
                    <a:pt x="215" y="884"/>
                  </a:lnTo>
                  <a:cubicBezTo>
                    <a:pt x="1844" y="334"/>
                    <a:pt x="3615" y="57"/>
                    <a:pt x="5522" y="57"/>
                  </a:cubicBezTo>
                  <a:cubicBezTo>
                    <a:pt x="7991" y="57"/>
                    <a:pt x="10688" y="521"/>
                    <a:pt x="13598" y="1455"/>
                  </a:cubicBezTo>
                  <a:cubicBezTo>
                    <a:pt x="15788" y="2158"/>
                    <a:pt x="17932" y="3051"/>
                    <a:pt x="20015" y="3896"/>
                  </a:cubicBezTo>
                  <a:cubicBezTo>
                    <a:pt x="20491" y="4086"/>
                    <a:pt x="20968" y="4277"/>
                    <a:pt x="21444" y="4491"/>
                  </a:cubicBezTo>
                  <a:lnTo>
                    <a:pt x="21611" y="4491"/>
                  </a:lnTo>
                  <a:cubicBezTo>
                    <a:pt x="21087" y="4277"/>
                    <a:pt x="20551" y="4063"/>
                    <a:pt x="20027" y="3836"/>
                  </a:cubicBezTo>
                  <a:cubicBezTo>
                    <a:pt x="17943" y="2967"/>
                    <a:pt x="15788" y="2074"/>
                    <a:pt x="13598" y="1396"/>
                  </a:cubicBezTo>
                  <a:cubicBezTo>
                    <a:pt x="10682" y="464"/>
                    <a:pt x="7977" y="0"/>
                    <a:pt x="550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1543050" y="3036450"/>
              <a:ext cx="844175" cy="282275"/>
            </a:xfrm>
            <a:custGeom>
              <a:rect b="b" l="l" r="r" t="t"/>
              <a:pathLst>
                <a:path extrusionOk="0" h="11291" w="33767">
                  <a:moveTo>
                    <a:pt x="24042" y="1"/>
                  </a:moveTo>
                  <a:cubicBezTo>
                    <a:pt x="22499" y="1"/>
                    <a:pt x="20947" y="124"/>
                    <a:pt x="19407" y="372"/>
                  </a:cubicBezTo>
                  <a:cubicBezTo>
                    <a:pt x="15061" y="1051"/>
                    <a:pt x="10906" y="2730"/>
                    <a:pt x="7430" y="5206"/>
                  </a:cubicBezTo>
                  <a:cubicBezTo>
                    <a:pt x="5917" y="6278"/>
                    <a:pt x="4489" y="7516"/>
                    <a:pt x="3096" y="8707"/>
                  </a:cubicBezTo>
                  <a:cubicBezTo>
                    <a:pt x="2084" y="9564"/>
                    <a:pt x="1060" y="10457"/>
                    <a:pt x="0" y="11290"/>
                  </a:cubicBezTo>
                  <a:lnTo>
                    <a:pt x="107" y="11290"/>
                  </a:lnTo>
                  <a:cubicBezTo>
                    <a:pt x="1143" y="10469"/>
                    <a:pt x="2155" y="9611"/>
                    <a:pt x="3131" y="8766"/>
                  </a:cubicBezTo>
                  <a:cubicBezTo>
                    <a:pt x="4524" y="7575"/>
                    <a:pt x="5965" y="6325"/>
                    <a:pt x="7465" y="5266"/>
                  </a:cubicBezTo>
                  <a:cubicBezTo>
                    <a:pt x="10942" y="2813"/>
                    <a:pt x="15073" y="1122"/>
                    <a:pt x="19419" y="444"/>
                  </a:cubicBezTo>
                  <a:cubicBezTo>
                    <a:pt x="20947" y="201"/>
                    <a:pt x="22489" y="80"/>
                    <a:pt x="24021" y="80"/>
                  </a:cubicBezTo>
                  <a:cubicBezTo>
                    <a:pt x="26848" y="80"/>
                    <a:pt x="29645" y="490"/>
                    <a:pt x="32278" y="1301"/>
                  </a:cubicBezTo>
                  <a:cubicBezTo>
                    <a:pt x="32790" y="1456"/>
                    <a:pt x="33278" y="1634"/>
                    <a:pt x="33766" y="1837"/>
                  </a:cubicBezTo>
                  <a:lnTo>
                    <a:pt x="33766" y="1777"/>
                  </a:lnTo>
                  <a:cubicBezTo>
                    <a:pt x="33278" y="1563"/>
                    <a:pt x="32790" y="1372"/>
                    <a:pt x="32290" y="1229"/>
                  </a:cubicBezTo>
                  <a:cubicBezTo>
                    <a:pt x="29657" y="413"/>
                    <a:pt x="26865" y="1"/>
                    <a:pt x="2404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410750" y="3232250"/>
              <a:ext cx="467650" cy="86175"/>
            </a:xfrm>
            <a:custGeom>
              <a:rect b="b" l="l" r="r" t="t"/>
              <a:pathLst>
                <a:path extrusionOk="0" h="3447" w="18706">
                  <a:moveTo>
                    <a:pt x="5165" y="1"/>
                  </a:moveTo>
                  <a:cubicBezTo>
                    <a:pt x="3307" y="1"/>
                    <a:pt x="1582" y="264"/>
                    <a:pt x="1" y="791"/>
                  </a:cubicBezTo>
                  <a:lnTo>
                    <a:pt x="1" y="851"/>
                  </a:lnTo>
                  <a:cubicBezTo>
                    <a:pt x="1582" y="323"/>
                    <a:pt x="3307" y="60"/>
                    <a:pt x="5164" y="60"/>
                  </a:cubicBezTo>
                  <a:cubicBezTo>
                    <a:pt x="7625" y="60"/>
                    <a:pt x="10318" y="523"/>
                    <a:pt x="13217" y="1446"/>
                  </a:cubicBezTo>
                  <a:cubicBezTo>
                    <a:pt x="15014" y="2029"/>
                    <a:pt x="16800" y="2732"/>
                    <a:pt x="18551" y="3446"/>
                  </a:cubicBezTo>
                  <a:lnTo>
                    <a:pt x="18705" y="3446"/>
                  </a:lnTo>
                  <a:cubicBezTo>
                    <a:pt x="16919" y="2720"/>
                    <a:pt x="15086" y="1982"/>
                    <a:pt x="13228" y="1387"/>
                  </a:cubicBezTo>
                  <a:cubicBezTo>
                    <a:pt x="10323" y="463"/>
                    <a:pt x="7627" y="1"/>
                    <a:pt x="51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1565650" y="3062350"/>
              <a:ext cx="821275" cy="256075"/>
            </a:xfrm>
            <a:custGeom>
              <a:rect b="b" l="l" r="r" t="t"/>
              <a:pathLst>
                <a:path extrusionOk="0" h="10243" w="32851">
                  <a:moveTo>
                    <a:pt x="22751" y="0"/>
                  </a:moveTo>
                  <a:cubicBezTo>
                    <a:pt x="21208" y="0"/>
                    <a:pt x="19655" y="124"/>
                    <a:pt x="18110" y="372"/>
                  </a:cubicBezTo>
                  <a:cubicBezTo>
                    <a:pt x="13765" y="1063"/>
                    <a:pt x="9621" y="2741"/>
                    <a:pt x="6133" y="5206"/>
                  </a:cubicBezTo>
                  <a:cubicBezTo>
                    <a:pt x="4632" y="6278"/>
                    <a:pt x="3204" y="7516"/>
                    <a:pt x="1799" y="8706"/>
                  </a:cubicBezTo>
                  <a:cubicBezTo>
                    <a:pt x="1203" y="9230"/>
                    <a:pt x="608" y="9730"/>
                    <a:pt x="1" y="10242"/>
                  </a:cubicBezTo>
                  <a:lnTo>
                    <a:pt x="96" y="10242"/>
                  </a:lnTo>
                  <a:cubicBezTo>
                    <a:pt x="691" y="9754"/>
                    <a:pt x="1263" y="9242"/>
                    <a:pt x="1846" y="8754"/>
                  </a:cubicBezTo>
                  <a:cubicBezTo>
                    <a:pt x="3227" y="7563"/>
                    <a:pt x="4680" y="6313"/>
                    <a:pt x="6180" y="5254"/>
                  </a:cubicBezTo>
                  <a:cubicBezTo>
                    <a:pt x="9645" y="2801"/>
                    <a:pt x="13788" y="1122"/>
                    <a:pt x="18134" y="432"/>
                  </a:cubicBezTo>
                  <a:cubicBezTo>
                    <a:pt x="19662" y="189"/>
                    <a:pt x="21202" y="68"/>
                    <a:pt x="22734" y="68"/>
                  </a:cubicBezTo>
                  <a:cubicBezTo>
                    <a:pt x="25557" y="68"/>
                    <a:pt x="28353" y="478"/>
                    <a:pt x="30993" y="1289"/>
                  </a:cubicBezTo>
                  <a:cubicBezTo>
                    <a:pt x="31624" y="1491"/>
                    <a:pt x="32255" y="1729"/>
                    <a:pt x="32850" y="1991"/>
                  </a:cubicBezTo>
                  <a:lnTo>
                    <a:pt x="32850" y="1932"/>
                  </a:lnTo>
                  <a:cubicBezTo>
                    <a:pt x="32255" y="1658"/>
                    <a:pt x="31648" y="1432"/>
                    <a:pt x="31005" y="1229"/>
                  </a:cubicBezTo>
                  <a:cubicBezTo>
                    <a:pt x="28364" y="413"/>
                    <a:pt x="25574" y="0"/>
                    <a:pt x="2275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411050" y="3257825"/>
              <a:ext cx="392625" cy="60300"/>
            </a:xfrm>
            <a:custGeom>
              <a:rect b="b" l="l" r="r" t="t"/>
              <a:pathLst>
                <a:path extrusionOk="0" h="2412" w="15705">
                  <a:moveTo>
                    <a:pt x="4749" y="0"/>
                  </a:moveTo>
                  <a:cubicBezTo>
                    <a:pt x="3053" y="0"/>
                    <a:pt x="1469" y="220"/>
                    <a:pt x="1" y="661"/>
                  </a:cubicBezTo>
                  <a:lnTo>
                    <a:pt x="1" y="721"/>
                  </a:lnTo>
                  <a:cubicBezTo>
                    <a:pt x="1461" y="284"/>
                    <a:pt x="3043" y="65"/>
                    <a:pt x="4737" y="65"/>
                  </a:cubicBezTo>
                  <a:cubicBezTo>
                    <a:pt x="7201" y="65"/>
                    <a:pt x="9903" y="528"/>
                    <a:pt x="12824" y="1459"/>
                  </a:cubicBezTo>
                  <a:cubicBezTo>
                    <a:pt x="13728" y="1733"/>
                    <a:pt x="14621" y="2066"/>
                    <a:pt x="15526" y="2411"/>
                  </a:cubicBezTo>
                  <a:lnTo>
                    <a:pt x="15705" y="2411"/>
                  </a:lnTo>
                  <a:cubicBezTo>
                    <a:pt x="14752" y="2054"/>
                    <a:pt x="13800" y="1697"/>
                    <a:pt x="12847" y="1399"/>
                  </a:cubicBezTo>
                  <a:cubicBezTo>
                    <a:pt x="9924" y="467"/>
                    <a:pt x="7219" y="0"/>
                    <a:pt x="474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411050" y="3284275"/>
              <a:ext cx="309300" cy="34150"/>
            </a:xfrm>
            <a:custGeom>
              <a:rect b="b" l="l" r="r" t="t"/>
              <a:pathLst>
                <a:path extrusionOk="0" h="1366" w="12372">
                  <a:moveTo>
                    <a:pt x="4378" y="0"/>
                  </a:moveTo>
                  <a:cubicBezTo>
                    <a:pt x="2824" y="0"/>
                    <a:pt x="1362" y="185"/>
                    <a:pt x="1" y="556"/>
                  </a:cubicBezTo>
                  <a:lnTo>
                    <a:pt x="1" y="615"/>
                  </a:lnTo>
                  <a:cubicBezTo>
                    <a:pt x="1362" y="248"/>
                    <a:pt x="2823" y="63"/>
                    <a:pt x="4380" y="63"/>
                  </a:cubicBezTo>
                  <a:cubicBezTo>
                    <a:pt x="6758" y="63"/>
                    <a:pt x="9357" y="495"/>
                    <a:pt x="12157" y="1365"/>
                  </a:cubicBezTo>
                  <a:lnTo>
                    <a:pt x="12371" y="1365"/>
                  </a:lnTo>
                  <a:cubicBezTo>
                    <a:pt x="9491" y="456"/>
                    <a:pt x="6819" y="0"/>
                    <a:pt x="437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1586500" y="3088175"/>
              <a:ext cx="800125" cy="230250"/>
            </a:xfrm>
            <a:custGeom>
              <a:rect b="b" l="l" r="r" t="t"/>
              <a:pathLst>
                <a:path extrusionOk="0" h="9210" w="32005">
                  <a:moveTo>
                    <a:pt x="21497" y="0"/>
                  </a:moveTo>
                  <a:cubicBezTo>
                    <a:pt x="19965" y="0"/>
                    <a:pt x="18424" y="121"/>
                    <a:pt x="16895" y="363"/>
                  </a:cubicBezTo>
                  <a:cubicBezTo>
                    <a:pt x="12550" y="1065"/>
                    <a:pt x="8394" y="2732"/>
                    <a:pt x="4918" y="5209"/>
                  </a:cubicBezTo>
                  <a:cubicBezTo>
                    <a:pt x="3406" y="6280"/>
                    <a:pt x="1977" y="7507"/>
                    <a:pt x="584" y="8697"/>
                  </a:cubicBezTo>
                  <a:cubicBezTo>
                    <a:pt x="381" y="8876"/>
                    <a:pt x="191" y="9031"/>
                    <a:pt x="0" y="9209"/>
                  </a:cubicBezTo>
                  <a:lnTo>
                    <a:pt x="96" y="9209"/>
                  </a:lnTo>
                  <a:cubicBezTo>
                    <a:pt x="274" y="9055"/>
                    <a:pt x="453" y="8900"/>
                    <a:pt x="608" y="8745"/>
                  </a:cubicBezTo>
                  <a:cubicBezTo>
                    <a:pt x="2001" y="7554"/>
                    <a:pt x="3441" y="6304"/>
                    <a:pt x="4941" y="5245"/>
                  </a:cubicBezTo>
                  <a:cubicBezTo>
                    <a:pt x="8406" y="2792"/>
                    <a:pt x="12550" y="1113"/>
                    <a:pt x="16895" y="422"/>
                  </a:cubicBezTo>
                  <a:cubicBezTo>
                    <a:pt x="18412" y="186"/>
                    <a:pt x="19942" y="68"/>
                    <a:pt x="21464" y="68"/>
                  </a:cubicBezTo>
                  <a:cubicBezTo>
                    <a:pt x="24302" y="68"/>
                    <a:pt x="27111" y="478"/>
                    <a:pt x="29754" y="1292"/>
                  </a:cubicBezTo>
                  <a:cubicBezTo>
                    <a:pt x="30528" y="1530"/>
                    <a:pt x="31290" y="1827"/>
                    <a:pt x="32004" y="2149"/>
                  </a:cubicBezTo>
                  <a:lnTo>
                    <a:pt x="32004" y="2089"/>
                  </a:lnTo>
                  <a:cubicBezTo>
                    <a:pt x="31314" y="1768"/>
                    <a:pt x="30564" y="1470"/>
                    <a:pt x="29778" y="1232"/>
                  </a:cubicBezTo>
                  <a:cubicBezTo>
                    <a:pt x="27135" y="413"/>
                    <a:pt x="24331" y="0"/>
                    <a:pt x="2149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425625" y="3310350"/>
              <a:ext cx="178625" cy="8075"/>
            </a:xfrm>
            <a:custGeom>
              <a:rect b="b" l="l" r="r" t="t"/>
              <a:pathLst>
                <a:path extrusionOk="0" h="323" w="7145">
                  <a:moveTo>
                    <a:pt x="3412" y="1"/>
                  </a:moveTo>
                  <a:cubicBezTo>
                    <a:pt x="2218" y="1"/>
                    <a:pt x="1078" y="108"/>
                    <a:pt x="1" y="322"/>
                  </a:cubicBezTo>
                  <a:lnTo>
                    <a:pt x="346" y="322"/>
                  </a:lnTo>
                  <a:cubicBezTo>
                    <a:pt x="1328" y="144"/>
                    <a:pt x="2355" y="54"/>
                    <a:pt x="3425" y="54"/>
                  </a:cubicBezTo>
                  <a:cubicBezTo>
                    <a:pt x="4496" y="54"/>
                    <a:pt x="5609" y="144"/>
                    <a:pt x="6764" y="322"/>
                  </a:cubicBezTo>
                  <a:lnTo>
                    <a:pt x="7145" y="322"/>
                  </a:lnTo>
                  <a:cubicBezTo>
                    <a:pt x="5853" y="108"/>
                    <a:pt x="4606" y="1"/>
                    <a:pt x="341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1607325" y="3114150"/>
              <a:ext cx="779600" cy="204575"/>
            </a:xfrm>
            <a:custGeom>
              <a:rect b="b" l="l" r="r" t="t"/>
              <a:pathLst>
                <a:path extrusionOk="0" h="8183" w="31184">
                  <a:moveTo>
                    <a:pt x="20328" y="0"/>
                  </a:moveTo>
                  <a:cubicBezTo>
                    <a:pt x="18785" y="0"/>
                    <a:pt x="17233" y="123"/>
                    <a:pt x="15693" y="372"/>
                  </a:cubicBezTo>
                  <a:cubicBezTo>
                    <a:pt x="11347" y="1050"/>
                    <a:pt x="7192" y="2741"/>
                    <a:pt x="3704" y="5206"/>
                  </a:cubicBezTo>
                  <a:cubicBezTo>
                    <a:pt x="2430" y="6111"/>
                    <a:pt x="1191" y="7146"/>
                    <a:pt x="1" y="8182"/>
                  </a:cubicBezTo>
                  <a:lnTo>
                    <a:pt x="96" y="8182"/>
                  </a:lnTo>
                  <a:cubicBezTo>
                    <a:pt x="1263" y="7170"/>
                    <a:pt x="2489" y="6158"/>
                    <a:pt x="3739" y="5265"/>
                  </a:cubicBezTo>
                  <a:cubicBezTo>
                    <a:pt x="7204" y="2812"/>
                    <a:pt x="11347" y="1134"/>
                    <a:pt x="15693" y="443"/>
                  </a:cubicBezTo>
                  <a:cubicBezTo>
                    <a:pt x="17210" y="206"/>
                    <a:pt x="18739" y="88"/>
                    <a:pt x="20259" y="88"/>
                  </a:cubicBezTo>
                  <a:cubicBezTo>
                    <a:pt x="23094" y="88"/>
                    <a:pt x="25901" y="499"/>
                    <a:pt x="28552" y="1312"/>
                  </a:cubicBezTo>
                  <a:cubicBezTo>
                    <a:pt x="29469" y="1586"/>
                    <a:pt x="30350" y="1943"/>
                    <a:pt x="31183" y="2360"/>
                  </a:cubicBezTo>
                  <a:lnTo>
                    <a:pt x="31183" y="2301"/>
                  </a:lnTo>
                  <a:cubicBezTo>
                    <a:pt x="30362" y="1872"/>
                    <a:pt x="29481" y="1515"/>
                    <a:pt x="28576" y="1229"/>
                  </a:cubicBezTo>
                  <a:cubicBezTo>
                    <a:pt x="25943" y="413"/>
                    <a:pt x="23151" y="0"/>
                    <a:pt x="20328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1628475" y="3140250"/>
              <a:ext cx="758450" cy="178475"/>
            </a:xfrm>
            <a:custGeom>
              <a:rect b="b" l="l" r="r" t="t"/>
              <a:pathLst>
                <a:path extrusionOk="0" h="7139" w="30338">
                  <a:moveTo>
                    <a:pt x="19056" y="1"/>
                  </a:moveTo>
                  <a:cubicBezTo>
                    <a:pt x="17524" y="1"/>
                    <a:pt x="15983" y="121"/>
                    <a:pt x="14454" y="364"/>
                  </a:cubicBezTo>
                  <a:cubicBezTo>
                    <a:pt x="10109" y="1054"/>
                    <a:pt x="5953" y="2733"/>
                    <a:pt x="2477" y="5209"/>
                  </a:cubicBezTo>
                  <a:cubicBezTo>
                    <a:pt x="1631" y="5805"/>
                    <a:pt x="810" y="6471"/>
                    <a:pt x="0" y="7138"/>
                  </a:cubicBezTo>
                  <a:lnTo>
                    <a:pt x="95" y="7138"/>
                  </a:lnTo>
                  <a:cubicBezTo>
                    <a:pt x="881" y="6483"/>
                    <a:pt x="1679" y="5840"/>
                    <a:pt x="2524" y="5245"/>
                  </a:cubicBezTo>
                  <a:cubicBezTo>
                    <a:pt x="5989" y="2792"/>
                    <a:pt x="10120" y="1114"/>
                    <a:pt x="14466" y="423"/>
                  </a:cubicBezTo>
                  <a:cubicBezTo>
                    <a:pt x="15983" y="186"/>
                    <a:pt x="17513" y="68"/>
                    <a:pt x="19035" y="68"/>
                  </a:cubicBezTo>
                  <a:cubicBezTo>
                    <a:pt x="21873" y="68"/>
                    <a:pt x="24682" y="478"/>
                    <a:pt x="27325" y="1292"/>
                  </a:cubicBezTo>
                  <a:cubicBezTo>
                    <a:pt x="28385" y="1614"/>
                    <a:pt x="29397" y="2030"/>
                    <a:pt x="30337" y="2542"/>
                  </a:cubicBezTo>
                  <a:lnTo>
                    <a:pt x="30337" y="2471"/>
                  </a:lnTo>
                  <a:cubicBezTo>
                    <a:pt x="29397" y="1971"/>
                    <a:pt x="28397" y="1554"/>
                    <a:pt x="27349" y="1233"/>
                  </a:cubicBezTo>
                  <a:cubicBezTo>
                    <a:pt x="24698" y="413"/>
                    <a:pt x="21891" y="1"/>
                    <a:pt x="1905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651075" y="3166225"/>
              <a:ext cx="736150" cy="152500"/>
            </a:xfrm>
            <a:custGeom>
              <a:rect b="b" l="l" r="r" t="t"/>
              <a:pathLst>
                <a:path extrusionOk="0" h="6100" w="29446">
                  <a:moveTo>
                    <a:pt x="17816" y="1"/>
                  </a:moveTo>
                  <a:cubicBezTo>
                    <a:pt x="16273" y="1"/>
                    <a:pt x="14721" y="124"/>
                    <a:pt x="13181" y="372"/>
                  </a:cubicBezTo>
                  <a:cubicBezTo>
                    <a:pt x="8835" y="1051"/>
                    <a:pt x="4680" y="2742"/>
                    <a:pt x="1192" y="5206"/>
                  </a:cubicBezTo>
                  <a:cubicBezTo>
                    <a:pt x="799" y="5492"/>
                    <a:pt x="394" y="5790"/>
                    <a:pt x="1" y="6099"/>
                  </a:cubicBezTo>
                  <a:lnTo>
                    <a:pt x="108" y="6099"/>
                  </a:lnTo>
                  <a:cubicBezTo>
                    <a:pt x="477" y="5813"/>
                    <a:pt x="858" y="5516"/>
                    <a:pt x="1239" y="5254"/>
                  </a:cubicBezTo>
                  <a:cubicBezTo>
                    <a:pt x="4716" y="2801"/>
                    <a:pt x="8847" y="1110"/>
                    <a:pt x="13193" y="432"/>
                  </a:cubicBezTo>
                  <a:cubicBezTo>
                    <a:pt x="14721" y="189"/>
                    <a:pt x="16263" y="68"/>
                    <a:pt x="17795" y="68"/>
                  </a:cubicBezTo>
                  <a:cubicBezTo>
                    <a:pt x="20622" y="68"/>
                    <a:pt x="23419" y="479"/>
                    <a:pt x="26052" y="1289"/>
                  </a:cubicBezTo>
                  <a:cubicBezTo>
                    <a:pt x="27242" y="1670"/>
                    <a:pt x="28385" y="2158"/>
                    <a:pt x="29445" y="2742"/>
                  </a:cubicBezTo>
                  <a:lnTo>
                    <a:pt x="29445" y="2682"/>
                  </a:lnTo>
                  <a:cubicBezTo>
                    <a:pt x="28385" y="2099"/>
                    <a:pt x="27254" y="1611"/>
                    <a:pt x="26064" y="1230"/>
                  </a:cubicBezTo>
                  <a:cubicBezTo>
                    <a:pt x="23431" y="414"/>
                    <a:pt x="20639" y="1"/>
                    <a:pt x="17816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1676400" y="3192350"/>
              <a:ext cx="709925" cy="126375"/>
            </a:xfrm>
            <a:custGeom>
              <a:rect b="b" l="l" r="r" t="t"/>
              <a:pathLst>
                <a:path extrusionOk="0" h="5055" w="28397">
                  <a:moveTo>
                    <a:pt x="16377" y="0"/>
                  </a:moveTo>
                  <a:cubicBezTo>
                    <a:pt x="14845" y="0"/>
                    <a:pt x="13304" y="121"/>
                    <a:pt x="11775" y="363"/>
                  </a:cubicBezTo>
                  <a:cubicBezTo>
                    <a:pt x="7501" y="1054"/>
                    <a:pt x="3441" y="2661"/>
                    <a:pt x="0" y="5054"/>
                  </a:cubicBezTo>
                  <a:lnTo>
                    <a:pt x="107" y="5054"/>
                  </a:lnTo>
                  <a:cubicBezTo>
                    <a:pt x="3512" y="2709"/>
                    <a:pt x="7549" y="1113"/>
                    <a:pt x="11775" y="446"/>
                  </a:cubicBezTo>
                  <a:cubicBezTo>
                    <a:pt x="13303" y="204"/>
                    <a:pt x="14845" y="83"/>
                    <a:pt x="16378" y="83"/>
                  </a:cubicBezTo>
                  <a:cubicBezTo>
                    <a:pt x="19204" y="83"/>
                    <a:pt x="22002" y="493"/>
                    <a:pt x="24634" y="1304"/>
                  </a:cubicBezTo>
                  <a:cubicBezTo>
                    <a:pt x="25991" y="1720"/>
                    <a:pt x="27265" y="2292"/>
                    <a:pt x="28396" y="2971"/>
                  </a:cubicBezTo>
                  <a:lnTo>
                    <a:pt x="28396" y="2899"/>
                  </a:lnTo>
                  <a:cubicBezTo>
                    <a:pt x="27289" y="2209"/>
                    <a:pt x="26003" y="1637"/>
                    <a:pt x="24670" y="1232"/>
                  </a:cubicBezTo>
                  <a:cubicBezTo>
                    <a:pt x="22019" y="413"/>
                    <a:pt x="19212" y="0"/>
                    <a:pt x="1637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1707650" y="3218325"/>
              <a:ext cx="679275" cy="100400"/>
            </a:xfrm>
            <a:custGeom>
              <a:rect b="b" l="l" r="r" t="t"/>
              <a:pathLst>
                <a:path extrusionOk="0" h="4016" w="27171">
                  <a:moveTo>
                    <a:pt x="14791" y="0"/>
                  </a:moveTo>
                  <a:cubicBezTo>
                    <a:pt x="13248" y="0"/>
                    <a:pt x="11696" y="124"/>
                    <a:pt x="10156" y="372"/>
                  </a:cubicBezTo>
                  <a:cubicBezTo>
                    <a:pt x="6537" y="955"/>
                    <a:pt x="3072" y="2205"/>
                    <a:pt x="0" y="4015"/>
                  </a:cubicBezTo>
                  <a:lnTo>
                    <a:pt x="119" y="4015"/>
                  </a:lnTo>
                  <a:cubicBezTo>
                    <a:pt x="3155" y="2229"/>
                    <a:pt x="6596" y="1015"/>
                    <a:pt x="10156" y="443"/>
                  </a:cubicBezTo>
                  <a:cubicBezTo>
                    <a:pt x="11673" y="206"/>
                    <a:pt x="13203" y="89"/>
                    <a:pt x="14725" y="89"/>
                  </a:cubicBezTo>
                  <a:cubicBezTo>
                    <a:pt x="17563" y="89"/>
                    <a:pt x="20372" y="499"/>
                    <a:pt x="23015" y="1312"/>
                  </a:cubicBezTo>
                  <a:cubicBezTo>
                    <a:pt x="24515" y="1765"/>
                    <a:pt x="25932" y="2420"/>
                    <a:pt x="27170" y="3217"/>
                  </a:cubicBezTo>
                  <a:lnTo>
                    <a:pt x="27170" y="3134"/>
                  </a:lnTo>
                  <a:cubicBezTo>
                    <a:pt x="25932" y="2336"/>
                    <a:pt x="24527" y="1693"/>
                    <a:pt x="23039" y="1229"/>
                  </a:cubicBezTo>
                  <a:cubicBezTo>
                    <a:pt x="20406" y="413"/>
                    <a:pt x="17614" y="0"/>
                    <a:pt x="147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1746050" y="3244225"/>
              <a:ext cx="624800" cy="74500"/>
            </a:xfrm>
            <a:custGeom>
              <a:rect b="b" l="l" r="r" t="t"/>
              <a:pathLst>
                <a:path extrusionOk="0" h="2980" w="24992">
                  <a:moveTo>
                    <a:pt x="12864" y="1"/>
                  </a:moveTo>
                  <a:cubicBezTo>
                    <a:pt x="11325" y="1"/>
                    <a:pt x="9776" y="124"/>
                    <a:pt x="8239" y="372"/>
                  </a:cubicBezTo>
                  <a:cubicBezTo>
                    <a:pt x="5358" y="836"/>
                    <a:pt x="2560" y="1729"/>
                    <a:pt x="0" y="2979"/>
                  </a:cubicBezTo>
                  <a:lnTo>
                    <a:pt x="155" y="2979"/>
                  </a:lnTo>
                  <a:cubicBezTo>
                    <a:pt x="2679" y="1765"/>
                    <a:pt x="5417" y="884"/>
                    <a:pt x="8251" y="431"/>
                  </a:cubicBezTo>
                  <a:cubicBezTo>
                    <a:pt x="9768" y="194"/>
                    <a:pt x="11296" y="76"/>
                    <a:pt x="12817" y="76"/>
                  </a:cubicBezTo>
                  <a:cubicBezTo>
                    <a:pt x="15652" y="76"/>
                    <a:pt x="18459" y="487"/>
                    <a:pt x="21110" y="1300"/>
                  </a:cubicBezTo>
                  <a:cubicBezTo>
                    <a:pt x="22467" y="1717"/>
                    <a:pt x="23741" y="2301"/>
                    <a:pt x="24884" y="2967"/>
                  </a:cubicBezTo>
                  <a:lnTo>
                    <a:pt x="24991" y="2967"/>
                  </a:lnTo>
                  <a:cubicBezTo>
                    <a:pt x="23836" y="2253"/>
                    <a:pt x="22503" y="1670"/>
                    <a:pt x="21122" y="1241"/>
                  </a:cubicBezTo>
                  <a:cubicBezTo>
                    <a:pt x="18486" y="416"/>
                    <a:pt x="15690" y="1"/>
                    <a:pt x="12864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1796050" y="3270400"/>
              <a:ext cx="514975" cy="48325"/>
            </a:xfrm>
            <a:custGeom>
              <a:rect b="b" l="l" r="r" t="t"/>
              <a:pathLst>
                <a:path extrusionOk="0" h="1933" w="20599">
                  <a:moveTo>
                    <a:pt x="10482" y="1"/>
                  </a:moveTo>
                  <a:cubicBezTo>
                    <a:pt x="8938" y="1"/>
                    <a:pt x="7386" y="124"/>
                    <a:pt x="5846" y="372"/>
                  </a:cubicBezTo>
                  <a:cubicBezTo>
                    <a:pt x="3834" y="682"/>
                    <a:pt x="1870" y="1218"/>
                    <a:pt x="0" y="1932"/>
                  </a:cubicBezTo>
                  <a:lnTo>
                    <a:pt x="179" y="1932"/>
                  </a:lnTo>
                  <a:cubicBezTo>
                    <a:pt x="2012" y="1254"/>
                    <a:pt x="3917" y="742"/>
                    <a:pt x="5858" y="432"/>
                  </a:cubicBezTo>
                  <a:cubicBezTo>
                    <a:pt x="7386" y="189"/>
                    <a:pt x="8928" y="69"/>
                    <a:pt x="10461" y="69"/>
                  </a:cubicBezTo>
                  <a:cubicBezTo>
                    <a:pt x="13287" y="69"/>
                    <a:pt x="16085" y="479"/>
                    <a:pt x="18717" y="1289"/>
                  </a:cubicBezTo>
                  <a:cubicBezTo>
                    <a:pt x="19300" y="1468"/>
                    <a:pt x="19884" y="1682"/>
                    <a:pt x="20443" y="1920"/>
                  </a:cubicBezTo>
                  <a:lnTo>
                    <a:pt x="20598" y="1920"/>
                  </a:lnTo>
                  <a:cubicBezTo>
                    <a:pt x="20003" y="1658"/>
                    <a:pt x="19372" y="1432"/>
                    <a:pt x="18741" y="1230"/>
                  </a:cubicBezTo>
                  <a:cubicBezTo>
                    <a:pt x="16100" y="414"/>
                    <a:pt x="13305" y="1"/>
                    <a:pt x="1048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1868675" y="3296150"/>
              <a:ext cx="355425" cy="22275"/>
            </a:xfrm>
            <a:custGeom>
              <a:rect b="b" l="l" r="r" t="t"/>
              <a:pathLst>
                <a:path extrusionOk="0" h="891" w="14217">
                  <a:moveTo>
                    <a:pt x="7146" y="0"/>
                  </a:moveTo>
                  <a:cubicBezTo>
                    <a:pt x="5618" y="0"/>
                    <a:pt x="4082" y="121"/>
                    <a:pt x="2560" y="366"/>
                  </a:cubicBezTo>
                  <a:cubicBezTo>
                    <a:pt x="1691" y="497"/>
                    <a:pt x="846" y="676"/>
                    <a:pt x="0" y="890"/>
                  </a:cubicBezTo>
                  <a:lnTo>
                    <a:pt x="250" y="890"/>
                  </a:lnTo>
                  <a:cubicBezTo>
                    <a:pt x="1012" y="712"/>
                    <a:pt x="1786" y="545"/>
                    <a:pt x="2560" y="426"/>
                  </a:cubicBezTo>
                  <a:cubicBezTo>
                    <a:pt x="4073" y="186"/>
                    <a:pt x="5602" y="66"/>
                    <a:pt x="7122" y="66"/>
                  </a:cubicBezTo>
                  <a:cubicBezTo>
                    <a:pt x="9443" y="66"/>
                    <a:pt x="11747" y="344"/>
                    <a:pt x="13955" y="890"/>
                  </a:cubicBezTo>
                  <a:lnTo>
                    <a:pt x="14217" y="890"/>
                  </a:lnTo>
                  <a:cubicBezTo>
                    <a:pt x="11937" y="300"/>
                    <a:pt x="9551" y="0"/>
                    <a:pt x="714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1261450" y="3318400"/>
              <a:ext cx="80700" cy="1350"/>
            </a:xfrm>
            <a:custGeom>
              <a:rect b="b" l="l" r="r" t="t"/>
              <a:pathLst>
                <a:path extrusionOk="0" h="54" w="3228">
                  <a:moveTo>
                    <a:pt x="1" y="0"/>
                  </a:moveTo>
                  <a:cubicBezTo>
                    <a:pt x="554" y="36"/>
                    <a:pt x="1099" y="54"/>
                    <a:pt x="1636" y="54"/>
                  </a:cubicBezTo>
                  <a:cubicBezTo>
                    <a:pt x="2174" y="54"/>
                    <a:pt x="2703" y="36"/>
                    <a:pt x="3227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1244500" y="3318400"/>
              <a:ext cx="112825" cy="3375"/>
            </a:xfrm>
            <a:custGeom>
              <a:rect b="b" l="l" r="r" t="t"/>
              <a:pathLst>
                <a:path extrusionOk="0" h="135" w="4513">
                  <a:moveTo>
                    <a:pt x="0" y="0"/>
                  </a:moveTo>
                  <a:cubicBezTo>
                    <a:pt x="798" y="90"/>
                    <a:pt x="1572" y="134"/>
                    <a:pt x="2323" y="134"/>
                  </a:cubicBezTo>
                  <a:cubicBezTo>
                    <a:pt x="3075" y="134"/>
                    <a:pt x="3804" y="90"/>
                    <a:pt x="4513" y="0"/>
                  </a:cubicBezTo>
                  <a:lnTo>
                    <a:pt x="3917" y="0"/>
                  </a:lnTo>
                  <a:cubicBezTo>
                    <a:pt x="3387" y="36"/>
                    <a:pt x="2855" y="54"/>
                    <a:pt x="2316" y="54"/>
                  </a:cubicBezTo>
                  <a:cubicBezTo>
                    <a:pt x="1777" y="54"/>
                    <a:pt x="1232" y="36"/>
                    <a:pt x="679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411050" y="3318400"/>
              <a:ext cx="23550" cy="4775"/>
            </a:xfrm>
            <a:custGeom>
              <a:rect b="b" l="l" r="r" t="t"/>
              <a:pathLst>
                <a:path extrusionOk="0" h="191" w="942">
                  <a:moveTo>
                    <a:pt x="596" y="0"/>
                  </a:moveTo>
                  <a:cubicBezTo>
                    <a:pt x="405" y="36"/>
                    <a:pt x="203" y="84"/>
                    <a:pt x="1" y="131"/>
                  </a:cubicBezTo>
                  <a:lnTo>
                    <a:pt x="1" y="191"/>
                  </a:lnTo>
                  <a:cubicBezTo>
                    <a:pt x="322" y="119"/>
                    <a:pt x="632" y="36"/>
                    <a:pt x="94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9"/>
          <p:cNvSpPr/>
          <p:nvPr/>
        </p:nvSpPr>
        <p:spPr>
          <a:xfrm>
            <a:off x="1176850" y="897250"/>
            <a:ext cx="6790500" cy="99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80000">
                <a:schemeClr val="lt1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9"/>
          <p:cNvSpPr txBox="1"/>
          <p:nvPr>
            <p:ph type="title"/>
          </p:nvPr>
        </p:nvSpPr>
        <p:spPr>
          <a:xfrm>
            <a:off x="2100725" y="964099"/>
            <a:ext cx="4942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5" name="Google Shape;365;p9"/>
          <p:cNvSpPr txBox="1"/>
          <p:nvPr>
            <p:ph idx="1" type="subTitle"/>
          </p:nvPr>
        </p:nvSpPr>
        <p:spPr>
          <a:xfrm>
            <a:off x="1663800" y="2426675"/>
            <a:ext cx="58164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0"/>
          <p:cNvSpPr/>
          <p:nvPr/>
        </p:nvSpPr>
        <p:spPr>
          <a:xfrm>
            <a:off x="13250" y="0"/>
            <a:ext cx="9144000" cy="5143500"/>
          </a:xfrm>
          <a:prstGeom prst="rect">
            <a:avLst/>
          </a:prstGeom>
          <a:solidFill>
            <a:schemeClr val="lt1">
              <a:alpha val="754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0"/>
          <p:cNvSpPr/>
          <p:nvPr/>
        </p:nvSpPr>
        <p:spPr>
          <a:xfrm>
            <a:off x="720000" y="1392250"/>
            <a:ext cx="4284600" cy="153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" name="Google Shape;369;p10"/>
          <p:cNvGrpSpPr/>
          <p:nvPr/>
        </p:nvGrpSpPr>
        <p:grpSpPr>
          <a:xfrm flipH="1" rot="10800000">
            <a:off x="4872698" y="55023"/>
            <a:ext cx="4284611" cy="5097218"/>
            <a:chOff x="5588175" y="1772375"/>
            <a:chExt cx="1282050" cy="1525200"/>
          </a:xfrm>
        </p:grpSpPr>
        <p:sp>
          <p:nvSpPr>
            <p:cNvPr id="370" name="Google Shape;370;p10"/>
            <p:cNvSpPr/>
            <p:nvPr/>
          </p:nvSpPr>
          <p:spPr>
            <a:xfrm>
              <a:off x="5588175" y="1772375"/>
              <a:ext cx="1282050" cy="1525200"/>
            </a:xfrm>
            <a:custGeom>
              <a:rect b="b" l="l" r="r" t="t"/>
              <a:pathLst>
                <a:path extrusionOk="0" h="61008" w="51282">
                  <a:moveTo>
                    <a:pt x="51281" y="0"/>
                  </a:moveTo>
                  <a:cubicBezTo>
                    <a:pt x="49340" y="3346"/>
                    <a:pt x="47936" y="7001"/>
                    <a:pt x="47174" y="10775"/>
                  </a:cubicBezTo>
                  <a:cubicBezTo>
                    <a:pt x="46685" y="13157"/>
                    <a:pt x="46435" y="15645"/>
                    <a:pt x="46185" y="18038"/>
                  </a:cubicBezTo>
                  <a:cubicBezTo>
                    <a:pt x="45673" y="22801"/>
                    <a:pt x="45173" y="27718"/>
                    <a:pt x="42911" y="31945"/>
                  </a:cubicBezTo>
                  <a:cubicBezTo>
                    <a:pt x="40482" y="36457"/>
                    <a:pt x="36005" y="40303"/>
                    <a:pt x="29540" y="43351"/>
                  </a:cubicBezTo>
                  <a:cubicBezTo>
                    <a:pt x="26861" y="44625"/>
                    <a:pt x="24052" y="45696"/>
                    <a:pt x="21325" y="46720"/>
                  </a:cubicBezTo>
                  <a:cubicBezTo>
                    <a:pt x="18563" y="47756"/>
                    <a:pt x="15681" y="48864"/>
                    <a:pt x="12967" y="50161"/>
                  </a:cubicBezTo>
                  <a:cubicBezTo>
                    <a:pt x="6835" y="53078"/>
                    <a:pt x="2489" y="56722"/>
                    <a:pt x="1" y="61008"/>
                  </a:cubicBezTo>
                  <a:lnTo>
                    <a:pt x="191" y="61008"/>
                  </a:lnTo>
                  <a:cubicBezTo>
                    <a:pt x="2668" y="56793"/>
                    <a:pt x="6990" y="53209"/>
                    <a:pt x="13050" y="50304"/>
                  </a:cubicBezTo>
                  <a:cubicBezTo>
                    <a:pt x="15777" y="49006"/>
                    <a:pt x="18634" y="47923"/>
                    <a:pt x="21396" y="46863"/>
                  </a:cubicBezTo>
                  <a:cubicBezTo>
                    <a:pt x="24123" y="45839"/>
                    <a:pt x="26957" y="44756"/>
                    <a:pt x="29636" y="43494"/>
                  </a:cubicBezTo>
                  <a:cubicBezTo>
                    <a:pt x="32612" y="42077"/>
                    <a:pt x="35196" y="40493"/>
                    <a:pt x="37327" y="38791"/>
                  </a:cubicBezTo>
                  <a:cubicBezTo>
                    <a:pt x="39827" y="36755"/>
                    <a:pt x="41756" y="34469"/>
                    <a:pt x="43090" y="32016"/>
                  </a:cubicBezTo>
                  <a:cubicBezTo>
                    <a:pt x="45364" y="27742"/>
                    <a:pt x="45900" y="22813"/>
                    <a:pt x="46400" y="18050"/>
                  </a:cubicBezTo>
                  <a:cubicBezTo>
                    <a:pt x="46662" y="15657"/>
                    <a:pt x="46923" y="13169"/>
                    <a:pt x="47400" y="10799"/>
                  </a:cubicBezTo>
                  <a:cubicBezTo>
                    <a:pt x="48150" y="7156"/>
                    <a:pt x="49471" y="3644"/>
                    <a:pt x="51281" y="381"/>
                  </a:cubicBezTo>
                  <a:lnTo>
                    <a:pt x="5128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5623000" y="1831900"/>
              <a:ext cx="1246625" cy="1465675"/>
            </a:xfrm>
            <a:custGeom>
              <a:rect b="b" l="l" r="r" t="t"/>
              <a:pathLst>
                <a:path extrusionOk="0" h="58627" w="49865">
                  <a:moveTo>
                    <a:pt x="49864" y="1"/>
                  </a:moveTo>
                  <a:cubicBezTo>
                    <a:pt x="48221" y="3049"/>
                    <a:pt x="47019" y="6335"/>
                    <a:pt x="46340" y="9752"/>
                  </a:cubicBezTo>
                  <a:cubicBezTo>
                    <a:pt x="45840" y="12133"/>
                    <a:pt x="45590" y="14621"/>
                    <a:pt x="45340" y="17015"/>
                  </a:cubicBezTo>
                  <a:cubicBezTo>
                    <a:pt x="44828" y="21777"/>
                    <a:pt x="44328" y="26682"/>
                    <a:pt x="42066" y="30909"/>
                  </a:cubicBezTo>
                  <a:cubicBezTo>
                    <a:pt x="39637" y="35434"/>
                    <a:pt x="35160" y="39279"/>
                    <a:pt x="28695" y="42327"/>
                  </a:cubicBezTo>
                  <a:cubicBezTo>
                    <a:pt x="26016" y="43589"/>
                    <a:pt x="23206" y="44661"/>
                    <a:pt x="20480" y="45697"/>
                  </a:cubicBezTo>
                  <a:cubicBezTo>
                    <a:pt x="17717" y="46733"/>
                    <a:pt x="14836" y="47840"/>
                    <a:pt x="12122" y="49126"/>
                  </a:cubicBezTo>
                  <a:cubicBezTo>
                    <a:pt x="6657" y="51745"/>
                    <a:pt x="2585" y="54936"/>
                    <a:pt x="1" y="58627"/>
                  </a:cubicBezTo>
                  <a:lnTo>
                    <a:pt x="191" y="58627"/>
                  </a:lnTo>
                  <a:cubicBezTo>
                    <a:pt x="2775" y="54984"/>
                    <a:pt x="6776" y="51840"/>
                    <a:pt x="12181" y="49280"/>
                  </a:cubicBezTo>
                  <a:cubicBezTo>
                    <a:pt x="14896" y="47983"/>
                    <a:pt x="17753" y="46899"/>
                    <a:pt x="20527" y="45840"/>
                  </a:cubicBezTo>
                  <a:cubicBezTo>
                    <a:pt x="23254" y="44816"/>
                    <a:pt x="26076" y="43732"/>
                    <a:pt x="28755" y="42458"/>
                  </a:cubicBezTo>
                  <a:cubicBezTo>
                    <a:pt x="31731" y="41053"/>
                    <a:pt x="34327" y="39470"/>
                    <a:pt x="36446" y="37755"/>
                  </a:cubicBezTo>
                  <a:cubicBezTo>
                    <a:pt x="38946" y="35731"/>
                    <a:pt x="40887" y="33445"/>
                    <a:pt x="42209" y="30993"/>
                  </a:cubicBezTo>
                  <a:cubicBezTo>
                    <a:pt x="44483" y="26718"/>
                    <a:pt x="45019" y="21789"/>
                    <a:pt x="45530" y="17027"/>
                  </a:cubicBezTo>
                  <a:cubicBezTo>
                    <a:pt x="45781" y="14633"/>
                    <a:pt x="46054" y="12145"/>
                    <a:pt x="46531" y="9776"/>
                  </a:cubicBezTo>
                  <a:cubicBezTo>
                    <a:pt x="47197" y="6501"/>
                    <a:pt x="48328" y="3334"/>
                    <a:pt x="49864" y="370"/>
                  </a:cubicBezTo>
                  <a:lnTo>
                    <a:pt x="49864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5662600" y="1892925"/>
              <a:ext cx="1207025" cy="1404350"/>
            </a:xfrm>
            <a:custGeom>
              <a:rect b="b" l="l" r="r" t="t"/>
              <a:pathLst>
                <a:path extrusionOk="0" h="56174" w="48281">
                  <a:moveTo>
                    <a:pt x="48280" y="0"/>
                  </a:moveTo>
                  <a:cubicBezTo>
                    <a:pt x="46923" y="2739"/>
                    <a:pt x="45923" y="5644"/>
                    <a:pt x="45316" y="8632"/>
                  </a:cubicBezTo>
                  <a:cubicBezTo>
                    <a:pt x="44828" y="11014"/>
                    <a:pt x="44578" y="13502"/>
                    <a:pt x="44316" y="15895"/>
                  </a:cubicBezTo>
                  <a:cubicBezTo>
                    <a:pt x="43816" y="20658"/>
                    <a:pt x="43304" y="25575"/>
                    <a:pt x="41041" y="29802"/>
                  </a:cubicBezTo>
                  <a:cubicBezTo>
                    <a:pt x="38624" y="34314"/>
                    <a:pt x="34136" y="38160"/>
                    <a:pt x="27683" y="41208"/>
                  </a:cubicBezTo>
                  <a:cubicBezTo>
                    <a:pt x="25004" y="42482"/>
                    <a:pt x="22194" y="43553"/>
                    <a:pt x="19467" y="44577"/>
                  </a:cubicBezTo>
                  <a:cubicBezTo>
                    <a:pt x="16693" y="45613"/>
                    <a:pt x="13824" y="46720"/>
                    <a:pt x="11097" y="48018"/>
                  </a:cubicBezTo>
                  <a:cubicBezTo>
                    <a:pt x="6299" y="50292"/>
                    <a:pt x="2584" y="53043"/>
                    <a:pt x="1" y="56174"/>
                  </a:cubicBezTo>
                  <a:lnTo>
                    <a:pt x="203" y="56174"/>
                  </a:lnTo>
                  <a:cubicBezTo>
                    <a:pt x="2751" y="53114"/>
                    <a:pt x="6430" y="50435"/>
                    <a:pt x="11157" y="48173"/>
                  </a:cubicBezTo>
                  <a:cubicBezTo>
                    <a:pt x="13883" y="46875"/>
                    <a:pt x="16741" y="45792"/>
                    <a:pt x="19515" y="44732"/>
                  </a:cubicBezTo>
                  <a:cubicBezTo>
                    <a:pt x="22229" y="43708"/>
                    <a:pt x="25063" y="42625"/>
                    <a:pt x="27742" y="41363"/>
                  </a:cubicBezTo>
                  <a:cubicBezTo>
                    <a:pt x="30719" y="39946"/>
                    <a:pt x="33302" y="38362"/>
                    <a:pt x="35434" y="36660"/>
                  </a:cubicBezTo>
                  <a:cubicBezTo>
                    <a:pt x="37934" y="34636"/>
                    <a:pt x="39875" y="32338"/>
                    <a:pt x="41196" y="29885"/>
                  </a:cubicBezTo>
                  <a:cubicBezTo>
                    <a:pt x="43470" y="25611"/>
                    <a:pt x="44006" y="20681"/>
                    <a:pt x="44518" y="15919"/>
                  </a:cubicBezTo>
                  <a:cubicBezTo>
                    <a:pt x="44768" y="13526"/>
                    <a:pt x="45030" y="11037"/>
                    <a:pt x="45506" y="8680"/>
                  </a:cubicBezTo>
                  <a:cubicBezTo>
                    <a:pt x="46090" y="5834"/>
                    <a:pt x="47030" y="3048"/>
                    <a:pt x="48280" y="417"/>
                  </a:cubicBezTo>
                  <a:lnTo>
                    <a:pt x="48280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5706350" y="1957800"/>
              <a:ext cx="1163275" cy="1339775"/>
            </a:xfrm>
            <a:custGeom>
              <a:rect b="b" l="l" r="r" t="t"/>
              <a:pathLst>
                <a:path extrusionOk="0" h="53591" w="46531">
                  <a:moveTo>
                    <a:pt x="46530" y="1"/>
                  </a:moveTo>
                  <a:cubicBezTo>
                    <a:pt x="45459" y="2346"/>
                    <a:pt x="44649" y="4835"/>
                    <a:pt x="44137" y="7395"/>
                  </a:cubicBezTo>
                  <a:cubicBezTo>
                    <a:pt x="43637" y="9776"/>
                    <a:pt x="43387" y="12264"/>
                    <a:pt x="43137" y="14658"/>
                  </a:cubicBezTo>
                  <a:cubicBezTo>
                    <a:pt x="42625" y="19420"/>
                    <a:pt x="42125" y="24325"/>
                    <a:pt x="39863" y="28552"/>
                  </a:cubicBezTo>
                  <a:cubicBezTo>
                    <a:pt x="37434" y="33076"/>
                    <a:pt x="32957" y="36922"/>
                    <a:pt x="26492" y="39970"/>
                  </a:cubicBezTo>
                  <a:cubicBezTo>
                    <a:pt x="23813" y="41232"/>
                    <a:pt x="21003" y="42304"/>
                    <a:pt x="18277" y="43340"/>
                  </a:cubicBezTo>
                  <a:cubicBezTo>
                    <a:pt x="15515" y="44375"/>
                    <a:pt x="12645" y="45483"/>
                    <a:pt x="9919" y="46769"/>
                  </a:cubicBezTo>
                  <a:cubicBezTo>
                    <a:pt x="5811" y="48721"/>
                    <a:pt x="2489" y="50995"/>
                    <a:pt x="1" y="53591"/>
                  </a:cubicBezTo>
                  <a:lnTo>
                    <a:pt x="227" y="53591"/>
                  </a:lnTo>
                  <a:cubicBezTo>
                    <a:pt x="2680" y="51079"/>
                    <a:pt x="5954" y="48828"/>
                    <a:pt x="9978" y="46923"/>
                  </a:cubicBezTo>
                  <a:cubicBezTo>
                    <a:pt x="12705" y="45626"/>
                    <a:pt x="15562" y="44542"/>
                    <a:pt x="18324" y="43482"/>
                  </a:cubicBezTo>
                  <a:cubicBezTo>
                    <a:pt x="21051" y="42459"/>
                    <a:pt x="23873" y="41375"/>
                    <a:pt x="26552" y="40101"/>
                  </a:cubicBezTo>
                  <a:cubicBezTo>
                    <a:pt x="29528" y="38696"/>
                    <a:pt x="32124" y="37113"/>
                    <a:pt x="34255" y="35398"/>
                  </a:cubicBezTo>
                  <a:cubicBezTo>
                    <a:pt x="36755" y="33374"/>
                    <a:pt x="38684" y="31088"/>
                    <a:pt x="40006" y="28635"/>
                  </a:cubicBezTo>
                  <a:cubicBezTo>
                    <a:pt x="42292" y="24361"/>
                    <a:pt x="42828" y="19432"/>
                    <a:pt x="43328" y="14669"/>
                  </a:cubicBezTo>
                  <a:cubicBezTo>
                    <a:pt x="43578" y="12276"/>
                    <a:pt x="43851" y="9788"/>
                    <a:pt x="44328" y="7419"/>
                  </a:cubicBezTo>
                  <a:cubicBezTo>
                    <a:pt x="44816" y="5025"/>
                    <a:pt x="45566" y="2680"/>
                    <a:pt x="46530" y="430"/>
                  </a:cubicBezTo>
                  <a:lnTo>
                    <a:pt x="46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0"/>
            <p:cNvSpPr/>
            <p:nvPr/>
          </p:nvSpPr>
          <p:spPr>
            <a:xfrm>
              <a:off x="5756350" y="2024775"/>
              <a:ext cx="1113275" cy="1272500"/>
            </a:xfrm>
            <a:custGeom>
              <a:rect b="b" l="l" r="r" t="t"/>
              <a:pathLst>
                <a:path extrusionOk="0" h="50900" w="44531">
                  <a:moveTo>
                    <a:pt x="44530" y="1"/>
                  </a:moveTo>
                  <a:cubicBezTo>
                    <a:pt x="43745" y="1965"/>
                    <a:pt x="43125" y="3989"/>
                    <a:pt x="42709" y="6049"/>
                  </a:cubicBezTo>
                  <a:cubicBezTo>
                    <a:pt x="42221" y="8430"/>
                    <a:pt x="41971" y="10919"/>
                    <a:pt x="41720" y="13312"/>
                  </a:cubicBezTo>
                  <a:cubicBezTo>
                    <a:pt x="41209" y="18074"/>
                    <a:pt x="40708" y="22992"/>
                    <a:pt x="38446" y="27218"/>
                  </a:cubicBezTo>
                  <a:cubicBezTo>
                    <a:pt x="36017" y="31743"/>
                    <a:pt x="31529" y="35577"/>
                    <a:pt x="25076" y="38637"/>
                  </a:cubicBezTo>
                  <a:cubicBezTo>
                    <a:pt x="22397" y="39899"/>
                    <a:pt x="19587" y="40970"/>
                    <a:pt x="16860" y="41994"/>
                  </a:cubicBezTo>
                  <a:cubicBezTo>
                    <a:pt x="14098" y="43042"/>
                    <a:pt x="11217" y="44137"/>
                    <a:pt x="8490" y="45435"/>
                  </a:cubicBezTo>
                  <a:cubicBezTo>
                    <a:pt x="5121" y="47042"/>
                    <a:pt x="2275" y="48876"/>
                    <a:pt x="1" y="50900"/>
                  </a:cubicBezTo>
                  <a:lnTo>
                    <a:pt x="239" y="50900"/>
                  </a:lnTo>
                  <a:cubicBezTo>
                    <a:pt x="2477" y="48912"/>
                    <a:pt x="5264" y="47149"/>
                    <a:pt x="8562" y="45566"/>
                  </a:cubicBezTo>
                  <a:cubicBezTo>
                    <a:pt x="11276" y="44268"/>
                    <a:pt x="14134" y="43185"/>
                    <a:pt x="16908" y="42125"/>
                  </a:cubicBezTo>
                  <a:cubicBezTo>
                    <a:pt x="19622" y="41101"/>
                    <a:pt x="22456" y="40018"/>
                    <a:pt x="25135" y="38756"/>
                  </a:cubicBezTo>
                  <a:cubicBezTo>
                    <a:pt x="28112" y="37339"/>
                    <a:pt x="30707" y="35755"/>
                    <a:pt x="32827" y="34053"/>
                  </a:cubicBezTo>
                  <a:cubicBezTo>
                    <a:pt x="35327" y="32029"/>
                    <a:pt x="37268" y="29731"/>
                    <a:pt x="38589" y="27278"/>
                  </a:cubicBezTo>
                  <a:cubicBezTo>
                    <a:pt x="40863" y="23004"/>
                    <a:pt x="41399" y="18074"/>
                    <a:pt x="41911" y="13312"/>
                  </a:cubicBezTo>
                  <a:cubicBezTo>
                    <a:pt x="42161" y="10919"/>
                    <a:pt x="42423" y="8430"/>
                    <a:pt x="42911" y="6073"/>
                  </a:cubicBezTo>
                  <a:cubicBezTo>
                    <a:pt x="43292" y="4168"/>
                    <a:pt x="43840" y="2299"/>
                    <a:pt x="44530" y="489"/>
                  </a:cubicBezTo>
                  <a:lnTo>
                    <a:pt x="4453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0"/>
            <p:cNvSpPr/>
            <p:nvPr/>
          </p:nvSpPr>
          <p:spPr>
            <a:xfrm>
              <a:off x="5811125" y="2096825"/>
              <a:ext cx="1058500" cy="1200750"/>
            </a:xfrm>
            <a:custGeom>
              <a:rect b="b" l="l" r="r" t="t"/>
              <a:pathLst>
                <a:path extrusionOk="0" h="48030" w="42340">
                  <a:moveTo>
                    <a:pt x="42339" y="0"/>
                  </a:moveTo>
                  <a:cubicBezTo>
                    <a:pt x="41815" y="1477"/>
                    <a:pt x="41399" y="2977"/>
                    <a:pt x="41089" y="4513"/>
                  </a:cubicBezTo>
                  <a:cubicBezTo>
                    <a:pt x="40601" y="6894"/>
                    <a:pt x="40339" y="9382"/>
                    <a:pt x="40089" y="11775"/>
                  </a:cubicBezTo>
                  <a:cubicBezTo>
                    <a:pt x="39589" y="16538"/>
                    <a:pt x="39077" y="21443"/>
                    <a:pt x="36815" y="25670"/>
                  </a:cubicBezTo>
                  <a:cubicBezTo>
                    <a:pt x="34386" y="30194"/>
                    <a:pt x="29909" y="34040"/>
                    <a:pt x="23456" y="37088"/>
                  </a:cubicBezTo>
                  <a:cubicBezTo>
                    <a:pt x="20777" y="38350"/>
                    <a:pt x="17955" y="39422"/>
                    <a:pt x="15241" y="40457"/>
                  </a:cubicBezTo>
                  <a:cubicBezTo>
                    <a:pt x="12467" y="41493"/>
                    <a:pt x="9597" y="42601"/>
                    <a:pt x="6871" y="43886"/>
                  </a:cubicBezTo>
                  <a:cubicBezTo>
                    <a:pt x="4251" y="45137"/>
                    <a:pt x="1965" y="46530"/>
                    <a:pt x="1" y="48030"/>
                  </a:cubicBezTo>
                  <a:lnTo>
                    <a:pt x="263" y="48030"/>
                  </a:lnTo>
                  <a:cubicBezTo>
                    <a:pt x="2180" y="46589"/>
                    <a:pt x="4418" y="45256"/>
                    <a:pt x="6930" y="44053"/>
                  </a:cubicBezTo>
                  <a:cubicBezTo>
                    <a:pt x="9657" y="42755"/>
                    <a:pt x="12514" y="41672"/>
                    <a:pt x="15276" y="40612"/>
                  </a:cubicBezTo>
                  <a:cubicBezTo>
                    <a:pt x="18003" y="39588"/>
                    <a:pt x="20825" y="38505"/>
                    <a:pt x="23504" y="37231"/>
                  </a:cubicBezTo>
                  <a:cubicBezTo>
                    <a:pt x="26480" y="35826"/>
                    <a:pt x="29076" y="34242"/>
                    <a:pt x="31207" y="32528"/>
                  </a:cubicBezTo>
                  <a:cubicBezTo>
                    <a:pt x="33707" y="30504"/>
                    <a:pt x="35636" y="28218"/>
                    <a:pt x="36958" y="25765"/>
                  </a:cubicBezTo>
                  <a:cubicBezTo>
                    <a:pt x="39244" y="21491"/>
                    <a:pt x="39780" y="16562"/>
                    <a:pt x="40280" y="11799"/>
                  </a:cubicBezTo>
                  <a:cubicBezTo>
                    <a:pt x="40530" y="9406"/>
                    <a:pt x="40803" y="6918"/>
                    <a:pt x="41280" y="4548"/>
                  </a:cubicBezTo>
                  <a:cubicBezTo>
                    <a:pt x="41542" y="3203"/>
                    <a:pt x="41911" y="1858"/>
                    <a:pt x="42339" y="548"/>
                  </a:cubicBezTo>
                  <a:lnTo>
                    <a:pt x="42339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5872450" y="2175100"/>
              <a:ext cx="997475" cy="1121600"/>
            </a:xfrm>
            <a:custGeom>
              <a:rect b="b" l="l" r="r" t="t"/>
              <a:pathLst>
                <a:path extrusionOk="0" h="44864" w="39899">
                  <a:moveTo>
                    <a:pt x="39898" y="0"/>
                  </a:moveTo>
                  <a:cubicBezTo>
                    <a:pt x="39613" y="905"/>
                    <a:pt x="39398" y="1798"/>
                    <a:pt x="39220" y="2703"/>
                  </a:cubicBezTo>
                  <a:cubicBezTo>
                    <a:pt x="38720" y="5084"/>
                    <a:pt x="38470" y="7573"/>
                    <a:pt x="38219" y="9966"/>
                  </a:cubicBezTo>
                  <a:cubicBezTo>
                    <a:pt x="37708" y="14728"/>
                    <a:pt x="37207" y="19646"/>
                    <a:pt x="34945" y="23872"/>
                  </a:cubicBezTo>
                  <a:cubicBezTo>
                    <a:pt x="32516" y="28385"/>
                    <a:pt x="28040" y="32231"/>
                    <a:pt x="21575" y="35279"/>
                  </a:cubicBezTo>
                  <a:cubicBezTo>
                    <a:pt x="18896" y="36553"/>
                    <a:pt x="16086" y="37624"/>
                    <a:pt x="13359" y="38648"/>
                  </a:cubicBezTo>
                  <a:cubicBezTo>
                    <a:pt x="10597" y="39684"/>
                    <a:pt x="7716" y="40791"/>
                    <a:pt x="5001" y="42089"/>
                  </a:cubicBezTo>
                  <a:cubicBezTo>
                    <a:pt x="3179" y="42958"/>
                    <a:pt x="1513" y="43875"/>
                    <a:pt x="0" y="44863"/>
                  </a:cubicBezTo>
                  <a:lnTo>
                    <a:pt x="298" y="44863"/>
                  </a:lnTo>
                  <a:cubicBezTo>
                    <a:pt x="1739" y="43934"/>
                    <a:pt x="3322" y="43053"/>
                    <a:pt x="5061" y="42220"/>
                  </a:cubicBezTo>
                  <a:cubicBezTo>
                    <a:pt x="7787" y="40922"/>
                    <a:pt x="10645" y="39839"/>
                    <a:pt x="13407" y="38779"/>
                  </a:cubicBezTo>
                  <a:cubicBezTo>
                    <a:pt x="16133" y="37755"/>
                    <a:pt x="18955" y="36672"/>
                    <a:pt x="21634" y="35398"/>
                  </a:cubicBezTo>
                  <a:cubicBezTo>
                    <a:pt x="24611" y="33993"/>
                    <a:pt x="27206" y="32409"/>
                    <a:pt x="29337" y="30695"/>
                  </a:cubicBezTo>
                  <a:cubicBezTo>
                    <a:pt x="31826" y="28671"/>
                    <a:pt x="33767" y="26385"/>
                    <a:pt x="35088" y="23932"/>
                  </a:cubicBezTo>
                  <a:cubicBezTo>
                    <a:pt x="37374" y="19658"/>
                    <a:pt x="37910" y="14728"/>
                    <a:pt x="38410" y="9966"/>
                  </a:cubicBezTo>
                  <a:cubicBezTo>
                    <a:pt x="38660" y="7573"/>
                    <a:pt x="38934" y="5084"/>
                    <a:pt x="39410" y="2715"/>
                  </a:cubicBezTo>
                  <a:cubicBezTo>
                    <a:pt x="39541" y="2025"/>
                    <a:pt x="39708" y="1334"/>
                    <a:pt x="39898" y="632"/>
                  </a:cubicBezTo>
                  <a:lnTo>
                    <a:pt x="39898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5941800" y="2266175"/>
              <a:ext cx="927825" cy="1031100"/>
            </a:xfrm>
            <a:custGeom>
              <a:rect b="b" l="l" r="r" t="t"/>
              <a:pathLst>
                <a:path extrusionOk="0" h="41244" w="37113">
                  <a:moveTo>
                    <a:pt x="37112" y="1"/>
                  </a:moveTo>
                  <a:cubicBezTo>
                    <a:pt x="37065" y="132"/>
                    <a:pt x="37041" y="263"/>
                    <a:pt x="37005" y="418"/>
                  </a:cubicBezTo>
                  <a:cubicBezTo>
                    <a:pt x="36517" y="2799"/>
                    <a:pt x="36267" y="5287"/>
                    <a:pt x="36005" y="7680"/>
                  </a:cubicBezTo>
                  <a:cubicBezTo>
                    <a:pt x="35505" y="12443"/>
                    <a:pt x="34993" y="17348"/>
                    <a:pt x="32731" y="21575"/>
                  </a:cubicBezTo>
                  <a:cubicBezTo>
                    <a:pt x="30314" y="26099"/>
                    <a:pt x="25825" y="29945"/>
                    <a:pt x="19372" y="32993"/>
                  </a:cubicBezTo>
                  <a:cubicBezTo>
                    <a:pt x="16693" y="34255"/>
                    <a:pt x="13871" y="35327"/>
                    <a:pt x="11157" y="36362"/>
                  </a:cubicBezTo>
                  <a:cubicBezTo>
                    <a:pt x="8383" y="37398"/>
                    <a:pt x="5513" y="38506"/>
                    <a:pt x="2787" y="39791"/>
                  </a:cubicBezTo>
                  <a:cubicBezTo>
                    <a:pt x="1822" y="40256"/>
                    <a:pt x="882" y="40744"/>
                    <a:pt x="1" y="41244"/>
                  </a:cubicBezTo>
                  <a:lnTo>
                    <a:pt x="322" y="41244"/>
                  </a:lnTo>
                  <a:cubicBezTo>
                    <a:pt x="1120" y="40792"/>
                    <a:pt x="1965" y="40351"/>
                    <a:pt x="2846" y="39946"/>
                  </a:cubicBezTo>
                  <a:cubicBezTo>
                    <a:pt x="5573" y="38648"/>
                    <a:pt x="8430" y="37565"/>
                    <a:pt x="11192" y="36505"/>
                  </a:cubicBezTo>
                  <a:cubicBezTo>
                    <a:pt x="13919" y="35481"/>
                    <a:pt x="16753" y="34398"/>
                    <a:pt x="19432" y="33124"/>
                  </a:cubicBezTo>
                  <a:cubicBezTo>
                    <a:pt x="22408" y="31719"/>
                    <a:pt x="24992" y="30135"/>
                    <a:pt x="27123" y="28421"/>
                  </a:cubicBezTo>
                  <a:cubicBezTo>
                    <a:pt x="29623" y="26397"/>
                    <a:pt x="31552" y="24111"/>
                    <a:pt x="32886" y="21658"/>
                  </a:cubicBezTo>
                  <a:cubicBezTo>
                    <a:pt x="35160" y="17384"/>
                    <a:pt x="35696" y="12455"/>
                    <a:pt x="36196" y="7692"/>
                  </a:cubicBezTo>
                  <a:cubicBezTo>
                    <a:pt x="36434" y="5442"/>
                    <a:pt x="36696" y="3108"/>
                    <a:pt x="37112" y="882"/>
                  </a:cubicBezTo>
                  <a:lnTo>
                    <a:pt x="3711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6020075" y="2380775"/>
              <a:ext cx="849550" cy="916500"/>
            </a:xfrm>
            <a:custGeom>
              <a:rect b="b" l="l" r="r" t="t"/>
              <a:pathLst>
                <a:path extrusionOk="0" h="36660" w="33982">
                  <a:moveTo>
                    <a:pt x="33981" y="1"/>
                  </a:moveTo>
                  <a:cubicBezTo>
                    <a:pt x="33755" y="1489"/>
                    <a:pt x="33612" y="2977"/>
                    <a:pt x="33446" y="4430"/>
                  </a:cubicBezTo>
                  <a:cubicBezTo>
                    <a:pt x="32934" y="9192"/>
                    <a:pt x="32434" y="14110"/>
                    <a:pt x="30171" y="18336"/>
                  </a:cubicBezTo>
                  <a:cubicBezTo>
                    <a:pt x="27742" y="22861"/>
                    <a:pt x="23266" y="26694"/>
                    <a:pt x="16801" y="29754"/>
                  </a:cubicBezTo>
                  <a:cubicBezTo>
                    <a:pt x="14122" y="31016"/>
                    <a:pt x="11312" y="32088"/>
                    <a:pt x="8585" y="33112"/>
                  </a:cubicBezTo>
                  <a:cubicBezTo>
                    <a:pt x="5823" y="34160"/>
                    <a:pt x="2954" y="35255"/>
                    <a:pt x="227" y="36553"/>
                  </a:cubicBezTo>
                  <a:cubicBezTo>
                    <a:pt x="156" y="36577"/>
                    <a:pt x="72" y="36612"/>
                    <a:pt x="1" y="36660"/>
                  </a:cubicBezTo>
                  <a:lnTo>
                    <a:pt x="346" y="36660"/>
                  </a:lnTo>
                  <a:cubicBezTo>
                    <a:pt x="3037" y="35374"/>
                    <a:pt x="5883" y="34291"/>
                    <a:pt x="8621" y="33267"/>
                  </a:cubicBezTo>
                  <a:cubicBezTo>
                    <a:pt x="11336" y="32231"/>
                    <a:pt x="14169" y="31147"/>
                    <a:pt x="16848" y="29885"/>
                  </a:cubicBezTo>
                  <a:cubicBezTo>
                    <a:pt x="19825" y="28468"/>
                    <a:pt x="22420" y="26897"/>
                    <a:pt x="24540" y="25182"/>
                  </a:cubicBezTo>
                  <a:cubicBezTo>
                    <a:pt x="27040" y="23158"/>
                    <a:pt x="28981" y="20860"/>
                    <a:pt x="30302" y="18408"/>
                  </a:cubicBezTo>
                  <a:cubicBezTo>
                    <a:pt x="32576" y="14133"/>
                    <a:pt x="33112" y="9216"/>
                    <a:pt x="33624" y="4454"/>
                  </a:cubicBezTo>
                  <a:cubicBezTo>
                    <a:pt x="33731" y="3394"/>
                    <a:pt x="33850" y="2322"/>
                    <a:pt x="33981" y="1263"/>
                  </a:cubicBezTo>
                  <a:lnTo>
                    <a:pt x="33981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6109075" y="2537650"/>
              <a:ext cx="760550" cy="759625"/>
            </a:xfrm>
            <a:custGeom>
              <a:rect b="b" l="l" r="r" t="t"/>
              <a:pathLst>
                <a:path extrusionOk="0" h="30385" w="30422">
                  <a:moveTo>
                    <a:pt x="30421" y="0"/>
                  </a:moveTo>
                  <a:cubicBezTo>
                    <a:pt x="29909" y="4584"/>
                    <a:pt x="29362" y="9311"/>
                    <a:pt x="27171" y="13395"/>
                  </a:cubicBezTo>
                  <a:cubicBezTo>
                    <a:pt x="24754" y="17919"/>
                    <a:pt x="20265" y="21765"/>
                    <a:pt x="13812" y="24813"/>
                  </a:cubicBezTo>
                  <a:cubicBezTo>
                    <a:pt x="11133" y="26075"/>
                    <a:pt x="8323" y="27146"/>
                    <a:pt x="5597" y="28182"/>
                  </a:cubicBezTo>
                  <a:cubicBezTo>
                    <a:pt x="3739" y="28873"/>
                    <a:pt x="1858" y="29611"/>
                    <a:pt x="1" y="30385"/>
                  </a:cubicBezTo>
                  <a:lnTo>
                    <a:pt x="418" y="30385"/>
                  </a:lnTo>
                  <a:cubicBezTo>
                    <a:pt x="2156" y="29647"/>
                    <a:pt x="3930" y="28980"/>
                    <a:pt x="5668" y="28325"/>
                  </a:cubicBezTo>
                  <a:cubicBezTo>
                    <a:pt x="8395" y="27301"/>
                    <a:pt x="11217" y="26218"/>
                    <a:pt x="13895" y="24944"/>
                  </a:cubicBezTo>
                  <a:cubicBezTo>
                    <a:pt x="16872" y="23539"/>
                    <a:pt x="19468" y="21955"/>
                    <a:pt x="21599" y="20241"/>
                  </a:cubicBezTo>
                  <a:cubicBezTo>
                    <a:pt x="24099" y="18217"/>
                    <a:pt x="26028" y="15931"/>
                    <a:pt x="27350" y="13478"/>
                  </a:cubicBezTo>
                  <a:cubicBezTo>
                    <a:pt x="29290" y="9871"/>
                    <a:pt x="29957" y="5799"/>
                    <a:pt x="30421" y="1727"/>
                  </a:cubicBezTo>
                  <a:lnTo>
                    <a:pt x="30421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0"/>
            <p:cNvSpPr/>
            <p:nvPr/>
          </p:nvSpPr>
          <p:spPr>
            <a:xfrm>
              <a:off x="6206425" y="2686475"/>
              <a:ext cx="663200" cy="611100"/>
            </a:xfrm>
            <a:custGeom>
              <a:rect b="b" l="l" r="r" t="t"/>
              <a:pathLst>
                <a:path extrusionOk="0" h="24444" w="26528">
                  <a:moveTo>
                    <a:pt x="26527" y="0"/>
                  </a:moveTo>
                  <a:cubicBezTo>
                    <a:pt x="26039" y="3060"/>
                    <a:pt x="25301" y="6061"/>
                    <a:pt x="23848" y="8787"/>
                  </a:cubicBezTo>
                  <a:cubicBezTo>
                    <a:pt x="21420" y="13312"/>
                    <a:pt x="16943" y="17145"/>
                    <a:pt x="10478" y="20205"/>
                  </a:cubicBezTo>
                  <a:cubicBezTo>
                    <a:pt x="7799" y="21467"/>
                    <a:pt x="4989" y="22539"/>
                    <a:pt x="2262" y="23563"/>
                  </a:cubicBezTo>
                  <a:cubicBezTo>
                    <a:pt x="1524" y="23849"/>
                    <a:pt x="762" y="24134"/>
                    <a:pt x="0" y="24444"/>
                  </a:cubicBezTo>
                  <a:lnTo>
                    <a:pt x="453" y="24444"/>
                  </a:lnTo>
                  <a:cubicBezTo>
                    <a:pt x="1096" y="24206"/>
                    <a:pt x="1703" y="23968"/>
                    <a:pt x="2322" y="23729"/>
                  </a:cubicBezTo>
                  <a:cubicBezTo>
                    <a:pt x="5048" y="22706"/>
                    <a:pt x="7870" y="21610"/>
                    <a:pt x="10549" y="20348"/>
                  </a:cubicBezTo>
                  <a:cubicBezTo>
                    <a:pt x="13526" y="18931"/>
                    <a:pt x="16121" y="17360"/>
                    <a:pt x="18253" y="15645"/>
                  </a:cubicBezTo>
                  <a:cubicBezTo>
                    <a:pt x="20753" y="13621"/>
                    <a:pt x="22682" y="11335"/>
                    <a:pt x="24015" y="8871"/>
                  </a:cubicBezTo>
                  <a:cubicBezTo>
                    <a:pt x="25313" y="6430"/>
                    <a:pt x="26051" y="3787"/>
                    <a:pt x="26527" y="1060"/>
                  </a:cubicBezTo>
                  <a:lnTo>
                    <a:pt x="26527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0"/>
            <p:cNvSpPr/>
            <p:nvPr/>
          </p:nvSpPr>
          <p:spPr>
            <a:xfrm>
              <a:off x="6308800" y="2795125"/>
              <a:ext cx="560825" cy="502150"/>
            </a:xfrm>
            <a:custGeom>
              <a:rect b="b" l="l" r="r" t="t"/>
              <a:pathLst>
                <a:path extrusionOk="0" h="20086" w="22433">
                  <a:moveTo>
                    <a:pt x="22432" y="0"/>
                  </a:moveTo>
                  <a:cubicBezTo>
                    <a:pt x="21956" y="2012"/>
                    <a:pt x="21301" y="3953"/>
                    <a:pt x="20337" y="5775"/>
                  </a:cubicBezTo>
                  <a:cubicBezTo>
                    <a:pt x="17908" y="10299"/>
                    <a:pt x="13431" y="14145"/>
                    <a:pt x="6966" y="17193"/>
                  </a:cubicBezTo>
                  <a:cubicBezTo>
                    <a:pt x="4704" y="18264"/>
                    <a:pt x="2335" y="19193"/>
                    <a:pt x="1" y="20086"/>
                  </a:cubicBezTo>
                  <a:lnTo>
                    <a:pt x="453" y="20086"/>
                  </a:lnTo>
                  <a:cubicBezTo>
                    <a:pt x="2656" y="19253"/>
                    <a:pt x="4883" y="18360"/>
                    <a:pt x="7026" y="17348"/>
                  </a:cubicBezTo>
                  <a:cubicBezTo>
                    <a:pt x="10002" y="15931"/>
                    <a:pt x="12598" y="14347"/>
                    <a:pt x="14717" y="12645"/>
                  </a:cubicBezTo>
                  <a:cubicBezTo>
                    <a:pt x="17217" y="10621"/>
                    <a:pt x="19158" y="8323"/>
                    <a:pt x="20480" y="5870"/>
                  </a:cubicBezTo>
                  <a:cubicBezTo>
                    <a:pt x="21361" y="4227"/>
                    <a:pt x="21968" y="2500"/>
                    <a:pt x="22432" y="715"/>
                  </a:cubicBezTo>
                  <a:lnTo>
                    <a:pt x="22432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0"/>
            <p:cNvSpPr/>
            <p:nvPr/>
          </p:nvSpPr>
          <p:spPr>
            <a:xfrm>
              <a:off x="6408225" y="2881425"/>
              <a:ext cx="461100" cy="415850"/>
            </a:xfrm>
            <a:custGeom>
              <a:rect b="b" l="l" r="r" t="t"/>
              <a:pathLst>
                <a:path extrusionOk="0" h="16634" w="18444">
                  <a:moveTo>
                    <a:pt x="18443" y="1"/>
                  </a:moveTo>
                  <a:cubicBezTo>
                    <a:pt x="18039" y="1275"/>
                    <a:pt x="17550" y="2489"/>
                    <a:pt x="16919" y="3668"/>
                  </a:cubicBezTo>
                  <a:cubicBezTo>
                    <a:pt x="14491" y="8192"/>
                    <a:pt x="10014" y="12026"/>
                    <a:pt x="3561" y="15086"/>
                  </a:cubicBezTo>
                  <a:cubicBezTo>
                    <a:pt x="2394" y="15634"/>
                    <a:pt x="1203" y="16134"/>
                    <a:pt x="1" y="16634"/>
                  </a:cubicBezTo>
                  <a:lnTo>
                    <a:pt x="429" y="16634"/>
                  </a:lnTo>
                  <a:cubicBezTo>
                    <a:pt x="1501" y="16182"/>
                    <a:pt x="2572" y="15717"/>
                    <a:pt x="3632" y="15217"/>
                  </a:cubicBezTo>
                  <a:cubicBezTo>
                    <a:pt x="6609" y="13800"/>
                    <a:pt x="9192" y="12229"/>
                    <a:pt x="11324" y="10514"/>
                  </a:cubicBezTo>
                  <a:cubicBezTo>
                    <a:pt x="13824" y="8490"/>
                    <a:pt x="15765" y="6192"/>
                    <a:pt x="17086" y="3740"/>
                  </a:cubicBezTo>
                  <a:cubicBezTo>
                    <a:pt x="17634" y="2727"/>
                    <a:pt x="18086" y="1656"/>
                    <a:pt x="18443" y="584"/>
                  </a:cubicBezTo>
                  <a:lnTo>
                    <a:pt x="1844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6499600" y="2955850"/>
              <a:ext cx="370025" cy="341725"/>
            </a:xfrm>
            <a:custGeom>
              <a:rect b="b" l="l" r="r" t="t"/>
              <a:pathLst>
                <a:path extrusionOk="0" h="13669" w="14801">
                  <a:moveTo>
                    <a:pt x="14800" y="1"/>
                  </a:moveTo>
                  <a:cubicBezTo>
                    <a:pt x="14503" y="691"/>
                    <a:pt x="14193" y="1370"/>
                    <a:pt x="13836" y="2048"/>
                  </a:cubicBezTo>
                  <a:cubicBezTo>
                    <a:pt x="11407" y="6573"/>
                    <a:pt x="6930" y="10407"/>
                    <a:pt x="465" y="13455"/>
                  </a:cubicBezTo>
                  <a:cubicBezTo>
                    <a:pt x="322" y="13514"/>
                    <a:pt x="168" y="13609"/>
                    <a:pt x="1" y="13669"/>
                  </a:cubicBezTo>
                  <a:lnTo>
                    <a:pt x="394" y="13669"/>
                  </a:lnTo>
                  <a:cubicBezTo>
                    <a:pt x="441" y="13657"/>
                    <a:pt x="477" y="13621"/>
                    <a:pt x="537" y="13609"/>
                  </a:cubicBezTo>
                  <a:cubicBezTo>
                    <a:pt x="3513" y="12192"/>
                    <a:pt x="6109" y="10621"/>
                    <a:pt x="8240" y="8906"/>
                  </a:cubicBezTo>
                  <a:cubicBezTo>
                    <a:pt x="10740" y="6882"/>
                    <a:pt x="12669" y="4584"/>
                    <a:pt x="13991" y="2132"/>
                  </a:cubicBezTo>
                  <a:cubicBezTo>
                    <a:pt x="14288" y="1584"/>
                    <a:pt x="14562" y="1013"/>
                    <a:pt x="14800" y="441"/>
                  </a:cubicBezTo>
                  <a:lnTo>
                    <a:pt x="14800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6581475" y="3021325"/>
              <a:ext cx="287850" cy="275950"/>
            </a:xfrm>
            <a:custGeom>
              <a:rect b="b" l="l" r="r" t="t"/>
              <a:pathLst>
                <a:path extrusionOk="0" h="11038" w="11514">
                  <a:moveTo>
                    <a:pt x="11513" y="1"/>
                  </a:moveTo>
                  <a:cubicBezTo>
                    <a:pt x="11394" y="263"/>
                    <a:pt x="11275" y="513"/>
                    <a:pt x="11132" y="751"/>
                  </a:cubicBezTo>
                  <a:cubicBezTo>
                    <a:pt x="9013" y="4728"/>
                    <a:pt x="5275" y="8192"/>
                    <a:pt x="0" y="11038"/>
                  </a:cubicBezTo>
                  <a:lnTo>
                    <a:pt x="333" y="11038"/>
                  </a:lnTo>
                  <a:cubicBezTo>
                    <a:pt x="2286" y="9978"/>
                    <a:pt x="4013" y="8811"/>
                    <a:pt x="5513" y="7597"/>
                  </a:cubicBezTo>
                  <a:cubicBezTo>
                    <a:pt x="8013" y="5573"/>
                    <a:pt x="9942" y="3275"/>
                    <a:pt x="11275" y="822"/>
                  </a:cubicBezTo>
                  <a:cubicBezTo>
                    <a:pt x="11347" y="680"/>
                    <a:pt x="11430" y="525"/>
                    <a:pt x="11513" y="382"/>
                  </a:cubicBezTo>
                  <a:lnTo>
                    <a:pt x="11513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0"/>
            <p:cNvSpPr/>
            <p:nvPr/>
          </p:nvSpPr>
          <p:spPr>
            <a:xfrm>
              <a:off x="6652900" y="3082050"/>
              <a:ext cx="216125" cy="215525"/>
            </a:xfrm>
            <a:custGeom>
              <a:rect b="b" l="l" r="r" t="t"/>
              <a:pathLst>
                <a:path extrusionOk="0" h="8621" w="8645">
                  <a:moveTo>
                    <a:pt x="8645" y="1"/>
                  </a:moveTo>
                  <a:cubicBezTo>
                    <a:pt x="6835" y="3251"/>
                    <a:pt x="3930" y="6132"/>
                    <a:pt x="1" y="8621"/>
                  </a:cubicBezTo>
                  <a:lnTo>
                    <a:pt x="298" y="8621"/>
                  </a:lnTo>
                  <a:cubicBezTo>
                    <a:pt x="1346" y="7954"/>
                    <a:pt x="2322" y="7240"/>
                    <a:pt x="3215" y="6525"/>
                  </a:cubicBezTo>
                  <a:cubicBezTo>
                    <a:pt x="5525" y="4644"/>
                    <a:pt x="7359" y="2561"/>
                    <a:pt x="8645" y="334"/>
                  </a:cubicBezTo>
                  <a:lnTo>
                    <a:pt x="8645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0"/>
            <p:cNvSpPr/>
            <p:nvPr/>
          </p:nvSpPr>
          <p:spPr>
            <a:xfrm>
              <a:off x="6716300" y="3138900"/>
              <a:ext cx="152725" cy="158375"/>
            </a:xfrm>
            <a:custGeom>
              <a:rect b="b" l="l" r="r" t="t"/>
              <a:pathLst>
                <a:path extrusionOk="0" h="6335" w="6109">
                  <a:moveTo>
                    <a:pt x="6109" y="1"/>
                  </a:moveTo>
                  <a:cubicBezTo>
                    <a:pt x="4632" y="2311"/>
                    <a:pt x="2584" y="4418"/>
                    <a:pt x="1" y="6335"/>
                  </a:cubicBezTo>
                  <a:lnTo>
                    <a:pt x="286" y="6335"/>
                  </a:lnTo>
                  <a:cubicBezTo>
                    <a:pt x="608" y="6073"/>
                    <a:pt x="953" y="5823"/>
                    <a:pt x="1263" y="5573"/>
                  </a:cubicBezTo>
                  <a:cubicBezTo>
                    <a:pt x="3239" y="3966"/>
                    <a:pt x="4870" y="2203"/>
                    <a:pt x="6109" y="322"/>
                  </a:cubicBezTo>
                  <a:lnTo>
                    <a:pt x="6109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6772850" y="3193975"/>
              <a:ext cx="95875" cy="103600"/>
            </a:xfrm>
            <a:custGeom>
              <a:rect b="b" l="l" r="r" t="t"/>
              <a:pathLst>
                <a:path extrusionOk="0" h="4144" w="3835">
                  <a:moveTo>
                    <a:pt x="3835" y="0"/>
                  </a:moveTo>
                  <a:cubicBezTo>
                    <a:pt x="2811" y="1465"/>
                    <a:pt x="1513" y="2846"/>
                    <a:pt x="1" y="4144"/>
                  </a:cubicBezTo>
                  <a:lnTo>
                    <a:pt x="251" y="4144"/>
                  </a:lnTo>
                  <a:cubicBezTo>
                    <a:pt x="1656" y="2941"/>
                    <a:pt x="2858" y="1644"/>
                    <a:pt x="3835" y="286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6823750" y="3246650"/>
              <a:ext cx="45575" cy="50925"/>
            </a:xfrm>
            <a:custGeom>
              <a:rect b="b" l="l" r="r" t="t"/>
              <a:pathLst>
                <a:path extrusionOk="0" h="2037" w="1823">
                  <a:moveTo>
                    <a:pt x="1822" y="1"/>
                  </a:moveTo>
                  <a:cubicBezTo>
                    <a:pt x="1263" y="680"/>
                    <a:pt x="656" y="1370"/>
                    <a:pt x="1" y="2037"/>
                  </a:cubicBezTo>
                  <a:lnTo>
                    <a:pt x="227" y="2037"/>
                  </a:lnTo>
                  <a:cubicBezTo>
                    <a:pt x="787" y="1453"/>
                    <a:pt x="1322" y="858"/>
                    <a:pt x="1822" y="251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6868700" y="32973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10"/>
          <p:cNvGrpSpPr/>
          <p:nvPr/>
        </p:nvGrpSpPr>
        <p:grpSpPr>
          <a:xfrm flipH="1" rot="-5400000">
            <a:off x="1717402" y="1327869"/>
            <a:ext cx="2081950" cy="5516544"/>
            <a:chOff x="2771175" y="2473050"/>
            <a:chExt cx="613475" cy="1625525"/>
          </a:xfrm>
        </p:grpSpPr>
        <p:sp>
          <p:nvSpPr>
            <p:cNvPr id="391" name="Google Shape;391;p10"/>
            <p:cNvSpPr/>
            <p:nvPr/>
          </p:nvSpPr>
          <p:spPr>
            <a:xfrm>
              <a:off x="2771175" y="2473050"/>
              <a:ext cx="613200" cy="1625525"/>
            </a:xfrm>
            <a:custGeom>
              <a:rect b="b" l="l" r="r" t="t"/>
              <a:pathLst>
                <a:path extrusionOk="0" h="65021" w="24528">
                  <a:moveTo>
                    <a:pt x="2393" y="1"/>
                  </a:moveTo>
                  <a:cubicBezTo>
                    <a:pt x="465" y="6311"/>
                    <a:pt x="0" y="13217"/>
                    <a:pt x="1072" y="19955"/>
                  </a:cubicBezTo>
                  <a:cubicBezTo>
                    <a:pt x="2143" y="26730"/>
                    <a:pt x="4751" y="33171"/>
                    <a:pt x="8585" y="38589"/>
                  </a:cubicBezTo>
                  <a:cubicBezTo>
                    <a:pt x="10251" y="40922"/>
                    <a:pt x="12180" y="43161"/>
                    <a:pt x="14038" y="45328"/>
                  </a:cubicBezTo>
                  <a:cubicBezTo>
                    <a:pt x="17729" y="49614"/>
                    <a:pt x="21551" y="54043"/>
                    <a:pt x="23384" y="59425"/>
                  </a:cubicBezTo>
                  <a:cubicBezTo>
                    <a:pt x="23979" y="61187"/>
                    <a:pt x="24360" y="63044"/>
                    <a:pt x="24527" y="65021"/>
                  </a:cubicBezTo>
                  <a:lnTo>
                    <a:pt x="24527" y="64080"/>
                  </a:lnTo>
                  <a:cubicBezTo>
                    <a:pt x="24325" y="62437"/>
                    <a:pt x="23979" y="60865"/>
                    <a:pt x="23467" y="59377"/>
                  </a:cubicBezTo>
                  <a:cubicBezTo>
                    <a:pt x="21646" y="53960"/>
                    <a:pt x="17812" y="49531"/>
                    <a:pt x="14109" y="45244"/>
                  </a:cubicBezTo>
                  <a:cubicBezTo>
                    <a:pt x="12252" y="43089"/>
                    <a:pt x="10311" y="40851"/>
                    <a:pt x="8668" y="38517"/>
                  </a:cubicBezTo>
                  <a:cubicBezTo>
                    <a:pt x="4834" y="33112"/>
                    <a:pt x="2239" y="26682"/>
                    <a:pt x="1167" y="19932"/>
                  </a:cubicBezTo>
                  <a:cubicBezTo>
                    <a:pt x="95" y="13181"/>
                    <a:pt x="548" y="6299"/>
                    <a:pt x="2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2811350" y="2473650"/>
              <a:ext cx="573025" cy="1468650"/>
            </a:xfrm>
            <a:custGeom>
              <a:rect b="b" l="l" r="r" t="t"/>
              <a:pathLst>
                <a:path extrusionOk="0" h="58746" w="22921">
                  <a:moveTo>
                    <a:pt x="2596" y="0"/>
                  </a:moveTo>
                  <a:cubicBezTo>
                    <a:pt x="2548" y="143"/>
                    <a:pt x="2501" y="322"/>
                    <a:pt x="2441" y="477"/>
                  </a:cubicBezTo>
                  <a:cubicBezTo>
                    <a:pt x="477" y="6823"/>
                    <a:pt x="1" y="13752"/>
                    <a:pt x="1084" y="20527"/>
                  </a:cubicBezTo>
                  <a:cubicBezTo>
                    <a:pt x="2156" y="27301"/>
                    <a:pt x="4763" y="33743"/>
                    <a:pt x="8609" y="39160"/>
                  </a:cubicBezTo>
                  <a:cubicBezTo>
                    <a:pt x="10276" y="41494"/>
                    <a:pt x="12193" y="43732"/>
                    <a:pt x="14050" y="45899"/>
                  </a:cubicBezTo>
                  <a:cubicBezTo>
                    <a:pt x="17455" y="49852"/>
                    <a:pt x="20956" y="53912"/>
                    <a:pt x="22920" y="58746"/>
                  </a:cubicBezTo>
                  <a:lnTo>
                    <a:pt x="22920" y="58496"/>
                  </a:lnTo>
                  <a:cubicBezTo>
                    <a:pt x="20944" y="53745"/>
                    <a:pt x="17479" y="49745"/>
                    <a:pt x="14121" y="45839"/>
                  </a:cubicBezTo>
                  <a:cubicBezTo>
                    <a:pt x="12264" y="43684"/>
                    <a:pt x="10335" y="41458"/>
                    <a:pt x="8680" y="39112"/>
                  </a:cubicBezTo>
                  <a:cubicBezTo>
                    <a:pt x="4858" y="33719"/>
                    <a:pt x="2251" y="27278"/>
                    <a:pt x="1179" y="20527"/>
                  </a:cubicBezTo>
                  <a:cubicBezTo>
                    <a:pt x="108" y="13764"/>
                    <a:pt x="572" y="6847"/>
                    <a:pt x="2537" y="524"/>
                  </a:cubicBezTo>
                  <a:cubicBezTo>
                    <a:pt x="2596" y="346"/>
                    <a:pt x="2656" y="167"/>
                    <a:pt x="2691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851825" y="2473650"/>
              <a:ext cx="532550" cy="1401375"/>
            </a:xfrm>
            <a:custGeom>
              <a:rect b="b" l="l" r="r" t="t"/>
              <a:pathLst>
                <a:path extrusionOk="0" h="56055" w="21302">
                  <a:moveTo>
                    <a:pt x="2799" y="0"/>
                  </a:moveTo>
                  <a:cubicBezTo>
                    <a:pt x="2680" y="346"/>
                    <a:pt x="2561" y="703"/>
                    <a:pt x="2442" y="1072"/>
                  </a:cubicBezTo>
                  <a:cubicBezTo>
                    <a:pt x="477" y="7418"/>
                    <a:pt x="1" y="14347"/>
                    <a:pt x="1096" y="21122"/>
                  </a:cubicBezTo>
                  <a:cubicBezTo>
                    <a:pt x="2168" y="27897"/>
                    <a:pt x="4763" y="34338"/>
                    <a:pt x="8609" y="39755"/>
                  </a:cubicBezTo>
                  <a:cubicBezTo>
                    <a:pt x="10276" y="42089"/>
                    <a:pt x="12193" y="44327"/>
                    <a:pt x="14050" y="46494"/>
                  </a:cubicBezTo>
                  <a:cubicBezTo>
                    <a:pt x="16658" y="49518"/>
                    <a:pt x="19325" y="52602"/>
                    <a:pt x="21301" y="56055"/>
                  </a:cubicBezTo>
                  <a:lnTo>
                    <a:pt x="21301" y="55864"/>
                  </a:lnTo>
                  <a:cubicBezTo>
                    <a:pt x="19325" y="52471"/>
                    <a:pt x="16693" y="49411"/>
                    <a:pt x="14134" y="46435"/>
                  </a:cubicBezTo>
                  <a:cubicBezTo>
                    <a:pt x="12264" y="44280"/>
                    <a:pt x="10335" y="42053"/>
                    <a:pt x="8680" y="39708"/>
                  </a:cubicBezTo>
                  <a:cubicBezTo>
                    <a:pt x="4859" y="34314"/>
                    <a:pt x="2251" y="27885"/>
                    <a:pt x="1180" y="21122"/>
                  </a:cubicBezTo>
                  <a:cubicBezTo>
                    <a:pt x="108" y="14371"/>
                    <a:pt x="572" y="7442"/>
                    <a:pt x="2537" y="1120"/>
                  </a:cubicBezTo>
                  <a:cubicBezTo>
                    <a:pt x="2656" y="751"/>
                    <a:pt x="2775" y="381"/>
                    <a:pt x="2906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892600" y="2473650"/>
              <a:ext cx="492050" cy="1352575"/>
            </a:xfrm>
            <a:custGeom>
              <a:rect b="b" l="l" r="r" t="t"/>
              <a:pathLst>
                <a:path extrusionOk="0" h="54103" w="19682">
                  <a:moveTo>
                    <a:pt x="3013" y="0"/>
                  </a:moveTo>
                  <a:cubicBezTo>
                    <a:pt x="2811" y="536"/>
                    <a:pt x="2620" y="1096"/>
                    <a:pt x="2442" y="1667"/>
                  </a:cubicBezTo>
                  <a:cubicBezTo>
                    <a:pt x="465" y="8013"/>
                    <a:pt x="1" y="14943"/>
                    <a:pt x="1084" y="21717"/>
                  </a:cubicBezTo>
                  <a:cubicBezTo>
                    <a:pt x="2156" y="28492"/>
                    <a:pt x="4763" y="34933"/>
                    <a:pt x="8597" y="40351"/>
                  </a:cubicBezTo>
                  <a:cubicBezTo>
                    <a:pt x="10264" y="42684"/>
                    <a:pt x="12181" y="44923"/>
                    <a:pt x="14050" y="47090"/>
                  </a:cubicBezTo>
                  <a:cubicBezTo>
                    <a:pt x="15991" y="49352"/>
                    <a:pt x="17979" y="51650"/>
                    <a:pt x="19682" y="54102"/>
                  </a:cubicBezTo>
                  <a:lnTo>
                    <a:pt x="19682" y="53936"/>
                  </a:lnTo>
                  <a:cubicBezTo>
                    <a:pt x="17991" y="51531"/>
                    <a:pt x="16039" y="49256"/>
                    <a:pt x="14122" y="47030"/>
                  </a:cubicBezTo>
                  <a:cubicBezTo>
                    <a:pt x="12264" y="44875"/>
                    <a:pt x="10324" y="42649"/>
                    <a:pt x="8669" y="40303"/>
                  </a:cubicBezTo>
                  <a:cubicBezTo>
                    <a:pt x="4847" y="34909"/>
                    <a:pt x="2239" y="28480"/>
                    <a:pt x="1168" y="21717"/>
                  </a:cubicBezTo>
                  <a:cubicBezTo>
                    <a:pt x="96" y="14967"/>
                    <a:pt x="561" y="8037"/>
                    <a:pt x="2525" y="1715"/>
                  </a:cubicBezTo>
                  <a:cubicBezTo>
                    <a:pt x="2704" y="1132"/>
                    <a:pt x="2918" y="572"/>
                    <a:pt x="3120" y="0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2932800" y="2473050"/>
              <a:ext cx="451575" cy="1312975"/>
            </a:xfrm>
            <a:custGeom>
              <a:rect b="b" l="l" r="r" t="t"/>
              <a:pathLst>
                <a:path extrusionOk="0" h="52519" w="18063">
                  <a:moveTo>
                    <a:pt x="3251" y="1"/>
                  </a:moveTo>
                  <a:cubicBezTo>
                    <a:pt x="2953" y="739"/>
                    <a:pt x="2679" y="1501"/>
                    <a:pt x="2441" y="2275"/>
                  </a:cubicBezTo>
                  <a:cubicBezTo>
                    <a:pt x="477" y="8621"/>
                    <a:pt x="0" y="15550"/>
                    <a:pt x="1084" y="22325"/>
                  </a:cubicBezTo>
                  <a:cubicBezTo>
                    <a:pt x="2155" y="29088"/>
                    <a:pt x="4763" y="35541"/>
                    <a:pt x="8597" y="40958"/>
                  </a:cubicBezTo>
                  <a:cubicBezTo>
                    <a:pt x="10263" y="43292"/>
                    <a:pt x="12180" y="45530"/>
                    <a:pt x="14050" y="47697"/>
                  </a:cubicBezTo>
                  <a:cubicBezTo>
                    <a:pt x="15395" y="49280"/>
                    <a:pt x="16788" y="50864"/>
                    <a:pt x="18062" y="52519"/>
                  </a:cubicBezTo>
                  <a:lnTo>
                    <a:pt x="18062" y="52352"/>
                  </a:lnTo>
                  <a:cubicBezTo>
                    <a:pt x="16800" y="50733"/>
                    <a:pt x="15443" y="49173"/>
                    <a:pt x="14121" y="47626"/>
                  </a:cubicBezTo>
                  <a:cubicBezTo>
                    <a:pt x="12264" y="45459"/>
                    <a:pt x="10323" y="43232"/>
                    <a:pt x="8668" y="40899"/>
                  </a:cubicBezTo>
                  <a:cubicBezTo>
                    <a:pt x="4846" y="35493"/>
                    <a:pt x="2239" y="29064"/>
                    <a:pt x="1167" y="22301"/>
                  </a:cubicBezTo>
                  <a:cubicBezTo>
                    <a:pt x="96" y="15550"/>
                    <a:pt x="560" y="8633"/>
                    <a:pt x="2524" y="2299"/>
                  </a:cubicBezTo>
                  <a:cubicBezTo>
                    <a:pt x="2763" y="1513"/>
                    <a:pt x="3048" y="739"/>
                    <a:pt x="3358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2973275" y="2473350"/>
              <a:ext cx="411100" cy="1277275"/>
            </a:xfrm>
            <a:custGeom>
              <a:rect b="b" l="l" r="r" t="t"/>
              <a:pathLst>
                <a:path extrusionOk="0" h="51091" w="16444">
                  <a:moveTo>
                    <a:pt x="3513" y="1"/>
                  </a:moveTo>
                  <a:cubicBezTo>
                    <a:pt x="3108" y="929"/>
                    <a:pt x="2739" y="1882"/>
                    <a:pt x="2441" y="2858"/>
                  </a:cubicBezTo>
                  <a:cubicBezTo>
                    <a:pt x="477" y="9204"/>
                    <a:pt x="1" y="16133"/>
                    <a:pt x="1084" y="22908"/>
                  </a:cubicBezTo>
                  <a:cubicBezTo>
                    <a:pt x="2156" y="29671"/>
                    <a:pt x="4763" y="36124"/>
                    <a:pt x="8597" y="41541"/>
                  </a:cubicBezTo>
                  <a:cubicBezTo>
                    <a:pt x="10264" y="43875"/>
                    <a:pt x="12193" y="46113"/>
                    <a:pt x="14050" y="48280"/>
                  </a:cubicBezTo>
                  <a:cubicBezTo>
                    <a:pt x="14848" y="49209"/>
                    <a:pt x="15657" y="50138"/>
                    <a:pt x="16443" y="51090"/>
                  </a:cubicBezTo>
                  <a:lnTo>
                    <a:pt x="16443" y="50947"/>
                  </a:lnTo>
                  <a:cubicBezTo>
                    <a:pt x="15669" y="50019"/>
                    <a:pt x="14895" y="49114"/>
                    <a:pt x="14121" y="48221"/>
                  </a:cubicBezTo>
                  <a:cubicBezTo>
                    <a:pt x="12264" y="46066"/>
                    <a:pt x="10323" y="43827"/>
                    <a:pt x="8680" y="41494"/>
                  </a:cubicBezTo>
                  <a:cubicBezTo>
                    <a:pt x="4846" y="36088"/>
                    <a:pt x="2251" y="29659"/>
                    <a:pt x="1179" y="22908"/>
                  </a:cubicBezTo>
                  <a:cubicBezTo>
                    <a:pt x="108" y="16145"/>
                    <a:pt x="560" y="9228"/>
                    <a:pt x="2525" y="2906"/>
                  </a:cubicBezTo>
                  <a:cubicBezTo>
                    <a:pt x="2846" y="1906"/>
                    <a:pt x="3203" y="941"/>
                    <a:pt x="362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013750" y="2473350"/>
              <a:ext cx="370900" cy="1244525"/>
            </a:xfrm>
            <a:custGeom>
              <a:rect b="b" l="l" r="r" t="t"/>
              <a:pathLst>
                <a:path extrusionOk="0" h="49781" w="14836">
                  <a:moveTo>
                    <a:pt x="3763" y="1"/>
                  </a:moveTo>
                  <a:cubicBezTo>
                    <a:pt x="3263" y="1108"/>
                    <a:pt x="2811" y="2263"/>
                    <a:pt x="2442" y="3453"/>
                  </a:cubicBezTo>
                  <a:cubicBezTo>
                    <a:pt x="477" y="9799"/>
                    <a:pt x="1" y="16729"/>
                    <a:pt x="1084" y="23503"/>
                  </a:cubicBezTo>
                  <a:cubicBezTo>
                    <a:pt x="2168" y="30266"/>
                    <a:pt x="4763" y="36719"/>
                    <a:pt x="8609" y="42137"/>
                  </a:cubicBezTo>
                  <a:cubicBezTo>
                    <a:pt x="10276" y="44470"/>
                    <a:pt x="12193" y="46709"/>
                    <a:pt x="14050" y="48876"/>
                  </a:cubicBezTo>
                  <a:cubicBezTo>
                    <a:pt x="14324" y="49173"/>
                    <a:pt x="14574" y="49483"/>
                    <a:pt x="14836" y="49780"/>
                  </a:cubicBezTo>
                  <a:lnTo>
                    <a:pt x="14836" y="49638"/>
                  </a:lnTo>
                  <a:cubicBezTo>
                    <a:pt x="14598" y="49352"/>
                    <a:pt x="14360" y="49078"/>
                    <a:pt x="14122" y="48816"/>
                  </a:cubicBezTo>
                  <a:cubicBezTo>
                    <a:pt x="12264" y="46661"/>
                    <a:pt x="10335" y="44423"/>
                    <a:pt x="8680" y="42089"/>
                  </a:cubicBezTo>
                  <a:cubicBezTo>
                    <a:pt x="4847" y="36684"/>
                    <a:pt x="2251" y="30254"/>
                    <a:pt x="1180" y="23503"/>
                  </a:cubicBezTo>
                  <a:cubicBezTo>
                    <a:pt x="108" y="16741"/>
                    <a:pt x="572" y="9823"/>
                    <a:pt x="2537" y="3501"/>
                  </a:cubicBezTo>
                  <a:cubicBezTo>
                    <a:pt x="2906" y="2287"/>
                    <a:pt x="3370" y="1120"/>
                    <a:pt x="3870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3053950" y="2473350"/>
              <a:ext cx="330700" cy="1212675"/>
            </a:xfrm>
            <a:custGeom>
              <a:rect b="b" l="l" r="r" t="t"/>
              <a:pathLst>
                <a:path extrusionOk="0" h="48507" w="13228">
                  <a:moveTo>
                    <a:pt x="4084" y="1"/>
                  </a:moveTo>
                  <a:cubicBezTo>
                    <a:pt x="3429" y="1286"/>
                    <a:pt x="2893" y="2632"/>
                    <a:pt x="2441" y="4049"/>
                  </a:cubicBezTo>
                  <a:cubicBezTo>
                    <a:pt x="476" y="10395"/>
                    <a:pt x="0" y="17324"/>
                    <a:pt x="1084" y="24099"/>
                  </a:cubicBezTo>
                  <a:cubicBezTo>
                    <a:pt x="2155" y="30861"/>
                    <a:pt x="4763" y="37315"/>
                    <a:pt x="8608" y="42732"/>
                  </a:cubicBezTo>
                  <a:cubicBezTo>
                    <a:pt x="10013" y="44720"/>
                    <a:pt x="11621" y="46637"/>
                    <a:pt x="13228" y="48506"/>
                  </a:cubicBezTo>
                  <a:lnTo>
                    <a:pt x="13228" y="48352"/>
                  </a:lnTo>
                  <a:cubicBezTo>
                    <a:pt x="11656" y="46530"/>
                    <a:pt x="10073" y="44637"/>
                    <a:pt x="8692" y="42684"/>
                  </a:cubicBezTo>
                  <a:cubicBezTo>
                    <a:pt x="4870" y="37279"/>
                    <a:pt x="2262" y="30850"/>
                    <a:pt x="1191" y="24099"/>
                  </a:cubicBezTo>
                  <a:cubicBezTo>
                    <a:pt x="119" y="17336"/>
                    <a:pt x="584" y="10418"/>
                    <a:pt x="2548" y="4096"/>
                  </a:cubicBezTo>
                  <a:cubicBezTo>
                    <a:pt x="2989" y="2668"/>
                    <a:pt x="3548" y="1298"/>
                    <a:pt x="4179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3094425" y="2473050"/>
              <a:ext cx="290225" cy="1179925"/>
            </a:xfrm>
            <a:custGeom>
              <a:rect b="b" l="l" r="r" t="t"/>
              <a:pathLst>
                <a:path extrusionOk="0" h="47197" w="11609">
                  <a:moveTo>
                    <a:pt x="4370" y="1"/>
                  </a:moveTo>
                  <a:cubicBezTo>
                    <a:pt x="3608" y="1453"/>
                    <a:pt x="2953" y="3037"/>
                    <a:pt x="2441" y="4656"/>
                  </a:cubicBezTo>
                  <a:cubicBezTo>
                    <a:pt x="477" y="11002"/>
                    <a:pt x="0" y="17931"/>
                    <a:pt x="1096" y="24706"/>
                  </a:cubicBezTo>
                  <a:cubicBezTo>
                    <a:pt x="2167" y="31469"/>
                    <a:pt x="4763" y="37922"/>
                    <a:pt x="8609" y="43339"/>
                  </a:cubicBezTo>
                  <a:cubicBezTo>
                    <a:pt x="9549" y="44661"/>
                    <a:pt x="10573" y="45947"/>
                    <a:pt x="11609" y="47197"/>
                  </a:cubicBezTo>
                  <a:lnTo>
                    <a:pt x="11609" y="47042"/>
                  </a:lnTo>
                  <a:cubicBezTo>
                    <a:pt x="10597" y="45816"/>
                    <a:pt x="9609" y="44554"/>
                    <a:pt x="8680" y="43280"/>
                  </a:cubicBezTo>
                  <a:cubicBezTo>
                    <a:pt x="4858" y="37874"/>
                    <a:pt x="2251" y="31445"/>
                    <a:pt x="1179" y="24694"/>
                  </a:cubicBezTo>
                  <a:cubicBezTo>
                    <a:pt x="108" y="17931"/>
                    <a:pt x="572" y="11014"/>
                    <a:pt x="2536" y="4692"/>
                  </a:cubicBezTo>
                  <a:cubicBezTo>
                    <a:pt x="3036" y="3049"/>
                    <a:pt x="3691" y="1477"/>
                    <a:pt x="446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3135200" y="2473350"/>
              <a:ext cx="249450" cy="1144500"/>
            </a:xfrm>
            <a:custGeom>
              <a:rect b="b" l="l" r="r" t="t"/>
              <a:pathLst>
                <a:path extrusionOk="0" h="45780" w="9978">
                  <a:moveTo>
                    <a:pt x="4668" y="1"/>
                  </a:moveTo>
                  <a:cubicBezTo>
                    <a:pt x="3763" y="1608"/>
                    <a:pt x="3001" y="3382"/>
                    <a:pt x="2441" y="5239"/>
                  </a:cubicBezTo>
                  <a:cubicBezTo>
                    <a:pt x="477" y="11585"/>
                    <a:pt x="1" y="18515"/>
                    <a:pt x="1084" y="25289"/>
                  </a:cubicBezTo>
                  <a:cubicBezTo>
                    <a:pt x="2156" y="32052"/>
                    <a:pt x="4763" y="38505"/>
                    <a:pt x="8597" y="43923"/>
                  </a:cubicBezTo>
                  <a:cubicBezTo>
                    <a:pt x="9049" y="44542"/>
                    <a:pt x="9502" y="45173"/>
                    <a:pt x="9978" y="45780"/>
                  </a:cubicBezTo>
                  <a:lnTo>
                    <a:pt x="9978" y="45613"/>
                  </a:lnTo>
                  <a:cubicBezTo>
                    <a:pt x="9537" y="45042"/>
                    <a:pt x="9085" y="44458"/>
                    <a:pt x="8668" y="43863"/>
                  </a:cubicBezTo>
                  <a:cubicBezTo>
                    <a:pt x="4846" y="38458"/>
                    <a:pt x="2239" y="32028"/>
                    <a:pt x="1167" y="25277"/>
                  </a:cubicBezTo>
                  <a:cubicBezTo>
                    <a:pt x="96" y="18515"/>
                    <a:pt x="560" y="11597"/>
                    <a:pt x="2525" y="5275"/>
                  </a:cubicBezTo>
                  <a:cubicBezTo>
                    <a:pt x="3108" y="3406"/>
                    <a:pt x="3882" y="1620"/>
                    <a:pt x="4775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3175375" y="2473350"/>
              <a:ext cx="209275" cy="1104625"/>
            </a:xfrm>
            <a:custGeom>
              <a:rect b="b" l="l" r="r" t="t"/>
              <a:pathLst>
                <a:path extrusionOk="0" h="44185" w="8371">
                  <a:moveTo>
                    <a:pt x="5013" y="1"/>
                  </a:moveTo>
                  <a:cubicBezTo>
                    <a:pt x="3966" y="1763"/>
                    <a:pt x="3097" y="3751"/>
                    <a:pt x="2442" y="5835"/>
                  </a:cubicBezTo>
                  <a:cubicBezTo>
                    <a:pt x="465" y="12181"/>
                    <a:pt x="1" y="19110"/>
                    <a:pt x="1084" y="25885"/>
                  </a:cubicBezTo>
                  <a:cubicBezTo>
                    <a:pt x="2144" y="32516"/>
                    <a:pt x="4656" y="38851"/>
                    <a:pt x="8371" y="44185"/>
                  </a:cubicBezTo>
                  <a:lnTo>
                    <a:pt x="8371" y="44030"/>
                  </a:lnTo>
                  <a:cubicBezTo>
                    <a:pt x="4716" y="38708"/>
                    <a:pt x="2227" y="32445"/>
                    <a:pt x="1192" y="25873"/>
                  </a:cubicBezTo>
                  <a:cubicBezTo>
                    <a:pt x="120" y="19110"/>
                    <a:pt x="572" y="12192"/>
                    <a:pt x="2537" y="5870"/>
                  </a:cubicBezTo>
                  <a:cubicBezTo>
                    <a:pt x="3192" y="3763"/>
                    <a:pt x="4073" y="1775"/>
                    <a:pt x="5132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3215875" y="2473350"/>
              <a:ext cx="168775" cy="1056700"/>
            </a:xfrm>
            <a:custGeom>
              <a:rect b="b" l="l" r="r" t="t"/>
              <a:pathLst>
                <a:path extrusionOk="0" h="42268" w="6751">
                  <a:moveTo>
                    <a:pt x="5382" y="1"/>
                  </a:moveTo>
                  <a:cubicBezTo>
                    <a:pt x="4167" y="1906"/>
                    <a:pt x="3155" y="4108"/>
                    <a:pt x="2441" y="6430"/>
                  </a:cubicBezTo>
                  <a:cubicBezTo>
                    <a:pt x="476" y="12776"/>
                    <a:pt x="0" y="19705"/>
                    <a:pt x="1084" y="26480"/>
                  </a:cubicBezTo>
                  <a:cubicBezTo>
                    <a:pt x="1977" y="32100"/>
                    <a:pt x="3929" y="37493"/>
                    <a:pt x="6751" y="42268"/>
                  </a:cubicBezTo>
                  <a:lnTo>
                    <a:pt x="6751" y="42077"/>
                  </a:lnTo>
                  <a:cubicBezTo>
                    <a:pt x="3977" y="37362"/>
                    <a:pt x="2072" y="32016"/>
                    <a:pt x="1191" y="26468"/>
                  </a:cubicBezTo>
                  <a:cubicBezTo>
                    <a:pt x="119" y="19705"/>
                    <a:pt x="584" y="12788"/>
                    <a:pt x="2548" y="6466"/>
                  </a:cubicBezTo>
                  <a:cubicBezTo>
                    <a:pt x="3274" y="4120"/>
                    <a:pt x="4286" y="1917"/>
                    <a:pt x="5501" y="1"/>
                  </a:cubicBez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3256050" y="2498050"/>
              <a:ext cx="128325" cy="971875"/>
            </a:xfrm>
            <a:custGeom>
              <a:rect b="b" l="l" r="r" t="t"/>
              <a:pathLst>
                <a:path extrusionOk="0" h="38875" w="5133">
                  <a:moveTo>
                    <a:pt x="5132" y="1"/>
                  </a:moveTo>
                  <a:cubicBezTo>
                    <a:pt x="4037" y="1810"/>
                    <a:pt x="3108" y="3870"/>
                    <a:pt x="2441" y="6025"/>
                  </a:cubicBezTo>
                  <a:cubicBezTo>
                    <a:pt x="477" y="12359"/>
                    <a:pt x="0" y="19301"/>
                    <a:pt x="1084" y="26075"/>
                  </a:cubicBezTo>
                  <a:cubicBezTo>
                    <a:pt x="1798" y="30552"/>
                    <a:pt x="3179" y="34886"/>
                    <a:pt x="5132" y="38875"/>
                  </a:cubicBezTo>
                  <a:lnTo>
                    <a:pt x="5132" y="38648"/>
                  </a:lnTo>
                  <a:cubicBezTo>
                    <a:pt x="3227" y="34719"/>
                    <a:pt x="1870" y="30457"/>
                    <a:pt x="1179" y="26052"/>
                  </a:cubicBezTo>
                  <a:cubicBezTo>
                    <a:pt x="108" y="19301"/>
                    <a:pt x="560" y="12383"/>
                    <a:pt x="2525" y="6049"/>
                  </a:cubicBezTo>
                  <a:cubicBezTo>
                    <a:pt x="3179" y="3954"/>
                    <a:pt x="4072" y="1965"/>
                    <a:pt x="5132" y="179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3296525" y="2591225"/>
              <a:ext cx="88125" cy="800725"/>
            </a:xfrm>
            <a:custGeom>
              <a:rect b="b" l="l" r="r" t="t"/>
              <a:pathLst>
                <a:path extrusionOk="0" h="32029" w="3525">
                  <a:moveTo>
                    <a:pt x="3513" y="0"/>
                  </a:moveTo>
                  <a:cubicBezTo>
                    <a:pt x="3108" y="941"/>
                    <a:pt x="2739" y="1905"/>
                    <a:pt x="2442" y="2894"/>
                  </a:cubicBezTo>
                  <a:cubicBezTo>
                    <a:pt x="477" y="9228"/>
                    <a:pt x="1" y="16169"/>
                    <a:pt x="1084" y="22944"/>
                  </a:cubicBezTo>
                  <a:cubicBezTo>
                    <a:pt x="1572" y="26063"/>
                    <a:pt x="2418" y="29111"/>
                    <a:pt x="3525" y="32028"/>
                  </a:cubicBezTo>
                  <a:lnTo>
                    <a:pt x="3525" y="31766"/>
                  </a:lnTo>
                  <a:cubicBezTo>
                    <a:pt x="2453" y="28921"/>
                    <a:pt x="1668" y="25956"/>
                    <a:pt x="1191" y="22920"/>
                  </a:cubicBezTo>
                  <a:cubicBezTo>
                    <a:pt x="120" y="16169"/>
                    <a:pt x="584" y="9252"/>
                    <a:pt x="2549" y="2917"/>
                  </a:cubicBezTo>
                  <a:cubicBezTo>
                    <a:pt x="2823" y="2013"/>
                    <a:pt x="3156" y="1108"/>
                    <a:pt x="3525" y="239"/>
                  </a:cubicBezTo>
                  <a:lnTo>
                    <a:pt x="3525" y="0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3339700" y="2726350"/>
              <a:ext cx="44675" cy="553075"/>
            </a:xfrm>
            <a:custGeom>
              <a:rect b="b" l="l" r="r" t="t"/>
              <a:pathLst>
                <a:path extrusionOk="0" h="22123" w="1787">
                  <a:moveTo>
                    <a:pt x="1786" y="1"/>
                  </a:moveTo>
                  <a:cubicBezTo>
                    <a:pt x="286" y="5811"/>
                    <a:pt x="0" y="12038"/>
                    <a:pt x="965" y="18146"/>
                  </a:cubicBezTo>
                  <a:cubicBezTo>
                    <a:pt x="1179" y="19479"/>
                    <a:pt x="1465" y="20813"/>
                    <a:pt x="1786" y="22123"/>
                  </a:cubicBezTo>
                  <a:lnTo>
                    <a:pt x="1786" y="21718"/>
                  </a:lnTo>
                  <a:cubicBezTo>
                    <a:pt x="1500" y="20527"/>
                    <a:pt x="1250" y="19337"/>
                    <a:pt x="1060" y="18134"/>
                  </a:cubicBezTo>
                  <a:cubicBezTo>
                    <a:pt x="107" y="12181"/>
                    <a:pt x="357" y="6085"/>
                    <a:pt x="1786" y="406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chemeClr val="lt2">
                <a:alpha val="318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10"/>
          <p:cNvSpPr txBox="1"/>
          <p:nvPr>
            <p:ph type="title"/>
          </p:nvPr>
        </p:nvSpPr>
        <p:spPr>
          <a:xfrm>
            <a:off x="872250" y="1605100"/>
            <a:ext cx="3980100" cy="11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p:transition spd="med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56"/>
          <p:cNvSpPr txBox="1"/>
          <p:nvPr>
            <p:ph type="ctrTitle"/>
          </p:nvPr>
        </p:nvSpPr>
        <p:spPr>
          <a:xfrm>
            <a:off x="1518025" y="1143450"/>
            <a:ext cx="6108000" cy="20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Database</a:t>
            </a:r>
            <a:r>
              <a:rPr lang="en"/>
              <a:t> Final Project</a:t>
            </a:r>
            <a:endParaRPr/>
          </a:p>
        </p:txBody>
      </p:sp>
      <p:sp>
        <p:nvSpPr>
          <p:cNvPr id="2590" name="Google Shape;2590;p56"/>
          <p:cNvSpPr txBox="1"/>
          <p:nvPr>
            <p:ph idx="1" type="subTitle"/>
          </p:nvPr>
        </p:nvSpPr>
        <p:spPr>
          <a:xfrm>
            <a:off x="2307625" y="3390500"/>
            <a:ext cx="45288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Edlyn Garcia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65"/>
          <p:cNvSpPr txBox="1"/>
          <p:nvPr>
            <p:ph idx="1" type="subTitle"/>
          </p:nvPr>
        </p:nvSpPr>
        <p:spPr>
          <a:xfrm>
            <a:off x="6069325" y="1736175"/>
            <a:ext cx="23547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latin typeface="Roboto"/>
                <a:ea typeface="Roboto"/>
                <a:cs typeface="Roboto"/>
                <a:sym typeface="Roboto"/>
              </a:rPr>
              <a:t>3. Find the total number of students and average course points by ethnicity.</a:t>
            </a:r>
            <a:endParaRPr sz="3900"/>
          </a:p>
        </p:txBody>
      </p:sp>
      <p:sp>
        <p:nvSpPr>
          <p:cNvPr id="2654" name="Google Shape;2654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Project: Query 3</a:t>
            </a:r>
            <a:endParaRPr/>
          </a:p>
        </p:txBody>
      </p:sp>
      <p:pic>
        <p:nvPicPr>
          <p:cNvPr id="2655" name="Google Shape;265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650175"/>
            <a:ext cx="4791075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66"/>
          <p:cNvSpPr txBox="1"/>
          <p:nvPr>
            <p:ph idx="1" type="subTitle"/>
          </p:nvPr>
        </p:nvSpPr>
        <p:spPr>
          <a:xfrm>
            <a:off x="5966475" y="1713325"/>
            <a:ext cx="23547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>
                <a:latin typeface="Roboto"/>
                <a:ea typeface="Roboto"/>
                <a:cs typeface="Roboto"/>
                <a:sym typeface="Roboto"/>
              </a:rPr>
              <a:t>4. Find the total number of students and average course points by city.</a:t>
            </a:r>
            <a:endParaRPr sz="5200"/>
          </a:p>
        </p:txBody>
      </p:sp>
      <p:sp>
        <p:nvSpPr>
          <p:cNvPr id="2661" name="Google Shape;2661;p66"/>
          <p:cNvSpPr txBox="1"/>
          <p:nvPr>
            <p:ph type="title"/>
          </p:nvPr>
        </p:nvSpPr>
        <p:spPr>
          <a:xfrm>
            <a:off x="720000" y="13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Project: Query 4</a:t>
            </a:r>
            <a:endParaRPr/>
          </a:p>
        </p:txBody>
      </p:sp>
      <p:pic>
        <p:nvPicPr>
          <p:cNvPr id="2662" name="Google Shape;266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550" y="872625"/>
            <a:ext cx="4069075" cy="42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p67"/>
          <p:cNvSpPr txBox="1"/>
          <p:nvPr>
            <p:ph idx="1" type="subTitle"/>
          </p:nvPr>
        </p:nvSpPr>
        <p:spPr>
          <a:xfrm>
            <a:off x="5966475" y="1713325"/>
            <a:ext cx="23547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rial"/>
                <a:ea typeface="Arial"/>
                <a:cs typeface="Arial"/>
                <a:sym typeface="Arial"/>
              </a:rPr>
              <a:t>5. Find the total number of students and average course points by district.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8" name="Google Shape;2668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Project: Query 5</a:t>
            </a:r>
            <a:endParaRPr/>
          </a:p>
        </p:txBody>
      </p:sp>
      <p:pic>
        <p:nvPicPr>
          <p:cNvPr id="2669" name="Google Shape;266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25" y="1817088"/>
            <a:ext cx="5476875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p68"/>
          <p:cNvSpPr txBox="1"/>
          <p:nvPr>
            <p:ph idx="1" type="subTitle"/>
          </p:nvPr>
        </p:nvSpPr>
        <p:spPr>
          <a:xfrm>
            <a:off x="5966475" y="1713325"/>
            <a:ext cx="23547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6.Overall Acceptance/admission rates in the BINT program, ranked by feeder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institution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admission rates and grades.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5" name="Google Shape;2675;p68"/>
          <p:cNvSpPr txBox="1"/>
          <p:nvPr>
            <p:ph type="title"/>
          </p:nvPr>
        </p:nvSpPr>
        <p:spPr>
          <a:xfrm>
            <a:off x="666750" y="262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Project: Query 6</a:t>
            </a:r>
            <a:endParaRPr/>
          </a:p>
        </p:txBody>
      </p:sp>
      <p:pic>
        <p:nvPicPr>
          <p:cNvPr id="2676" name="Google Shape;267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51" y="934712"/>
            <a:ext cx="4933151" cy="40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p69"/>
          <p:cNvSpPr txBox="1"/>
          <p:nvPr>
            <p:ph idx="1" type="subTitle"/>
          </p:nvPr>
        </p:nvSpPr>
        <p:spPr>
          <a:xfrm>
            <a:off x="5966475" y="1713325"/>
            <a:ext cx="23547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latin typeface="Roboto"/>
                <a:ea typeface="Roboto"/>
                <a:cs typeface="Roboto"/>
                <a:sym typeface="Roboto"/>
              </a:rPr>
              <a:t>7.Calculate graduation rate for student's in BINT program.</a:t>
            </a:r>
            <a:endParaRPr sz="3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2" name="Google Shape;2682;p69"/>
          <p:cNvSpPr txBox="1"/>
          <p:nvPr>
            <p:ph type="title"/>
          </p:nvPr>
        </p:nvSpPr>
        <p:spPr>
          <a:xfrm>
            <a:off x="666750" y="262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Project: Query 7</a:t>
            </a:r>
            <a:endParaRPr/>
          </a:p>
        </p:txBody>
      </p:sp>
      <p:pic>
        <p:nvPicPr>
          <p:cNvPr id="2683" name="Google Shape;268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675" y="1970225"/>
            <a:ext cx="3992875" cy="16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p70"/>
          <p:cNvSpPr txBox="1"/>
          <p:nvPr>
            <p:ph idx="1" type="subTitle"/>
          </p:nvPr>
        </p:nvSpPr>
        <p:spPr>
          <a:xfrm>
            <a:off x="5966475" y="1713325"/>
            <a:ext cx="23547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>
                <a:latin typeface="Roboto"/>
                <a:ea typeface="Roboto"/>
                <a:cs typeface="Roboto"/>
                <a:sym typeface="Roboto"/>
              </a:rPr>
              <a:t>8.Calculate Average amount of time it takes BINT student to graduate.</a:t>
            </a:r>
            <a:endParaRPr sz="4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9" name="Google Shape;2689;p70"/>
          <p:cNvSpPr txBox="1"/>
          <p:nvPr>
            <p:ph type="title"/>
          </p:nvPr>
        </p:nvSpPr>
        <p:spPr>
          <a:xfrm>
            <a:off x="666750" y="262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Project: Query 8</a:t>
            </a:r>
            <a:endParaRPr/>
          </a:p>
        </p:txBody>
      </p:sp>
      <p:pic>
        <p:nvPicPr>
          <p:cNvPr id="2690" name="Google Shape;269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2061650"/>
            <a:ext cx="4808225" cy="16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71"/>
          <p:cNvSpPr txBox="1"/>
          <p:nvPr>
            <p:ph idx="1" type="subTitle"/>
          </p:nvPr>
        </p:nvSpPr>
        <p:spPr>
          <a:xfrm>
            <a:off x="5966475" y="1713325"/>
            <a:ext cx="23547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latin typeface="Roboto"/>
                <a:ea typeface="Roboto"/>
                <a:cs typeface="Roboto"/>
                <a:sym typeface="Roboto"/>
              </a:rPr>
              <a:t>9.Find the percentage of students who passed Math courses in the BINT program</a:t>
            </a:r>
            <a:endParaRPr sz="5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6" name="Google Shape;2696;p71"/>
          <p:cNvSpPr txBox="1"/>
          <p:nvPr>
            <p:ph type="title"/>
          </p:nvPr>
        </p:nvSpPr>
        <p:spPr>
          <a:xfrm>
            <a:off x="666750" y="262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Project: Query 9</a:t>
            </a:r>
            <a:endParaRPr/>
          </a:p>
        </p:txBody>
      </p:sp>
      <p:pic>
        <p:nvPicPr>
          <p:cNvPr id="2697" name="Google Shape;269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25" y="1973124"/>
            <a:ext cx="4485975" cy="185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72"/>
          <p:cNvSpPr txBox="1"/>
          <p:nvPr>
            <p:ph idx="1" type="subTitle"/>
          </p:nvPr>
        </p:nvSpPr>
        <p:spPr>
          <a:xfrm>
            <a:off x="5966475" y="1713325"/>
            <a:ext cx="23547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latin typeface="Roboto"/>
                <a:ea typeface="Roboto"/>
                <a:cs typeface="Roboto"/>
                <a:sym typeface="Roboto"/>
              </a:rPr>
              <a:t>10.Find the </a:t>
            </a:r>
            <a:r>
              <a:rPr lang="en" sz="2050">
                <a:latin typeface="Roboto"/>
                <a:ea typeface="Roboto"/>
                <a:cs typeface="Roboto"/>
                <a:sym typeface="Roboto"/>
              </a:rPr>
              <a:t>percentage</a:t>
            </a:r>
            <a:r>
              <a:rPr lang="en" sz="2050">
                <a:latin typeface="Roboto"/>
                <a:ea typeface="Roboto"/>
                <a:cs typeface="Roboto"/>
                <a:sym typeface="Roboto"/>
              </a:rPr>
              <a:t> of students who passed IT courses in the BINT program</a:t>
            </a:r>
            <a:endParaRPr sz="5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3" name="Google Shape;2703;p72"/>
          <p:cNvSpPr txBox="1"/>
          <p:nvPr>
            <p:ph type="title"/>
          </p:nvPr>
        </p:nvSpPr>
        <p:spPr>
          <a:xfrm>
            <a:off x="666750" y="262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Project: Query 10</a:t>
            </a:r>
            <a:endParaRPr/>
          </a:p>
        </p:txBody>
      </p:sp>
      <p:pic>
        <p:nvPicPr>
          <p:cNvPr id="2704" name="Google Shape;270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225" y="1934825"/>
            <a:ext cx="4176775" cy="20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73"/>
          <p:cNvSpPr txBox="1"/>
          <p:nvPr>
            <p:ph idx="1" type="subTitle"/>
          </p:nvPr>
        </p:nvSpPr>
        <p:spPr>
          <a:xfrm>
            <a:off x="5966475" y="1713325"/>
            <a:ext cx="23547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latin typeface="Roboto"/>
                <a:ea typeface="Roboto"/>
                <a:cs typeface="Roboto"/>
                <a:sym typeface="Roboto"/>
              </a:rPr>
              <a:t>11.Find the percentage of students who failed Math courses in the BINT program</a:t>
            </a:r>
            <a:endParaRPr sz="5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0" name="Google Shape;2710;p73"/>
          <p:cNvSpPr txBox="1"/>
          <p:nvPr>
            <p:ph type="title"/>
          </p:nvPr>
        </p:nvSpPr>
        <p:spPr>
          <a:xfrm>
            <a:off x="666750" y="262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Project: Query 11</a:t>
            </a:r>
            <a:endParaRPr/>
          </a:p>
        </p:txBody>
      </p:sp>
      <p:pic>
        <p:nvPicPr>
          <p:cNvPr id="2711" name="Google Shape;271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2020550"/>
            <a:ext cx="4611400" cy="19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74"/>
          <p:cNvSpPr txBox="1"/>
          <p:nvPr>
            <p:ph idx="1" type="subTitle"/>
          </p:nvPr>
        </p:nvSpPr>
        <p:spPr>
          <a:xfrm>
            <a:off x="5966475" y="1713325"/>
            <a:ext cx="23547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latin typeface="Roboto"/>
                <a:ea typeface="Roboto"/>
                <a:cs typeface="Roboto"/>
                <a:sym typeface="Roboto"/>
              </a:rPr>
              <a:t>12.Find the percentage of students who failed IT courses in the BINT program</a:t>
            </a:r>
            <a:endParaRPr sz="5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7" name="Google Shape;2717;p74"/>
          <p:cNvSpPr txBox="1"/>
          <p:nvPr>
            <p:ph type="title"/>
          </p:nvPr>
        </p:nvSpPr>
        <p:spPr>
          <a:xfrm>
            <a:off x="666750" y="262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Project: Query 12</a:t>
            </a:r>
            <a:endParaRPr/>
          </a:p>
        </p:txBody>
      </p:sp>
      <p:pic>
        <p:nvPicPr>
          <p:cNvPr id="2718" name="Google Shape;27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250" y="2221675"/>
            <a:ext cx="4042825" cy="13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Outline</a:t>
            </a:r>
            <a:endParaRPr/>
          </a:p>
        </p:txBody>
      </p:sp>
      <p:sp>
        <p:nvSpPr>
          <p:cNvPr id="2596" name="Google Shape;2596;p57"/>
          <p:cNvSpPr txBox="1"/>
          <p:nvPr>
            <p:ph idx="2" type="title"/>
          </p:nvPr>
        </p:nvSpPr>
        <p:spPr>
          <a:xfrm>
            <a:off x="1662252" y="1838600"/>
            <a:ext cx="2733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Er-Diagram</a:t>
            </a:r>
            <a:endParaRPr/>
          </a:p>
        </p:txBody>
      </p:sp>
      <p:sp>
        <p:nvSpPr>
          <p:cNvPr id="2597" name="Google Shape;2597;p57"/>
          <p:cNvSpPr txBox="1"/>
          <p:nvPr>
            <p:ph idx="3" type="title"/>
          </p:nvPr>
        </p:nvSpPr>
        <p:spPr>
          <a:xfrm>
            <a:off x="5750202" y="1717988"/>
            <a:ext cx="2614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+Results</a:t>
            </a:r>
            <a:endParaRPr/>
          </a:p>
        </p:txBody>
      </p:sp>
      <p:sp>
        <p:nvSpPr>
          <p:cNvPr id="2598" name="Google Shape;2598;p57"/>
          <p:cNvSpPr txBox="1"/>
          <p:nvPr>
            <p:ph idx="5" type="title"/>
          </p:nvPr>
        </p:nvSpPr>
        <p:spPr>
          <a:xfrm>
            <a:off x="1616527" y="3187175"/>
            <a:ext cx="2733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</a:t>
            </a:r>
            <a:endParaRPr/>
          </a:p>
        </p:txBody>
      </p:sp>
      <p:sp>
        <p:nvSpPr>
          <p:cNvPr id="2599" name="Google Shape;2599;p57"/>
          <p:cNvSpPr txBox="1"/>
          <p:nvPr>
            <p:ph idx="7" type="title"/>
          </p:nvPr>
        </p:nvSpPr>
        <p:spPr>
          <a:xfrm>
            <a:off x="5690951" y="3036550"/>
            <a:ext cx="2733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Retention Strategy</a:t>
            </a:r>
            <a:endParaRPr/>
          </a:p>
        </p:txBody>
      </p:sp>
      <p:sp>
        <p:nvSpPr>
          <p:cNvPr id="2600" name="Google Shape;2600;p57"/>
          <p:cNvSpPr txBox="1"/>
          <p:nvPr>
            <p:ph idx="9" type="title"/>
          </p:nvPr>
        </p:nvSpPr>
        <p:spPr>
          <a:xfrm>
            <a:off x="727000" y="1718000"/>
            <a:ext cx="9501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01" name="Google Shape;2601;p57"/>
          <p:cNvSpPr txBox="1"/>
          <p:nvPr>
            <p:ph idx="13" type="title"/>
          </p:nvPr>
        </p:nvSpPr>
        <p:spPr>
          <a:xfrm>
            <a:off x="4755700" y="1718011"/>
            <a:ext cx="10776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02" name="Google Shape;2602;p57"/>
          <p:cNvSpPr txBox="1"/>
          <p:nvPr>
            <p:ph idx="14" type="title"/>
          </p:nvPr>
        </p:nvSpPr>
        <p:spPr>
          <a:xfrm>
            <a:off x="719988" y="3036538"/>
            <a:ext cx="9501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03" name="Google Shape;2603;p57"/>
          <p:cNvSpPr txBox="1"/>
          <p:nvPr>
            <p:ph idx="15" type="title"/>
          </p:nvPr>
        </p:nvSpPr>
        <p:spPr>
          <a:xfrm>
            <a:off x="4748688" y="3036538"/>
            <a:ext cx="9501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75"/>
          <p:cNvSpPr txBox="1"/>
          <p:nvPr>
            <p:ph idx="1" type="subTitle"/>
          </p:nvPr>
        </p:nvSpPr>
        <p:spPr>
          <a:xfrm>
            <a:off x="5966475" y="1713325"/>
            <a:ext cx="23547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50">
                <a:latin typeface="Roboto"/>
                <a:ea typeface="Roboto"/>
                <a:cs typeface="Roboto"/>
                <a:sym typeface="Roboto"/>
              </a:rPr>
              <a:t>13. Average gpa per course</a:t>
            </a:r>
            <a:endParaRPr sz="6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4" name="Google Shape;2724;p75"/>
          <p:cNvSpPr txBox="1"/>
          <p:nvPr>
            <p:ph type="title"/>
          </p:nvPr>
        </p:nvSpPr>
        <p:spPr>
          <a:xfrm>
            <a:off x="66675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Project: Query 13</a:t>
            </a:r>
            <a:endParaRPr/>
          </a:p>
        </p:txBody>
      </p:sp>
      <p:pic>
        <p:nvPicPr>
          <p:cNvPr id="2725" name="Google Shape;272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00" y="712950"/>
            <a:ext cx="3699525" cy="433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6" name="Google Shape;272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0025" y="688325"/>
            <a:ext cx="5498225" cy="9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0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76"/>
          <p:cNvSpPr txBox="1"/>
          <p:nvPr>
            <p:ph type="title"/>
          </p:nvPr>
        </p:nvSpPr>
        <p:spPr>
          <a:xfrm>
            <a:off x="628550" y="90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Database for AINT</a:t>
            </a:r>
            <a:r>
              <a:rPr lang="en"/>
              <a:t>: Query 1</a:t>
            </a:r>
            <a:endParaRPr/>
          </a:p>
        </p:txBody>
      </p:sp>
      <p:sp>
        <p:nvSpPr>
          <p:cNvPr id="2732" name="Google Shape;2732;p76"/>
          <p:cNvSpPr txBox="1"/>
          <p:nvPr>
            <p:ph idx="1" type="subTitle"/>
          </p:nvPr>
        </p:nvSpPr>
        <p:spPr>
          <a:xfrm>
            <a:off x="5909300" y="1839050"/>
            <a:ext cx="26724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Demographic questions 1-5:</a:t>
            </a:r>
            <a:endParaRPr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50"/>
              <a:buFont typeface="Roboto"/>
              <a:buAutoNum type="arabicPeriod"/>
            </a:pPr>
            <a:r>
              <a:rPr lang="en" sz="1850">
                <a:latin typeface="Roboto"/>
                <a:ea typeface="Roboto"/>
                <a:cs typeface="Roboto"/>
                <a:sym typeface="Roboto"/>
              </a:rPr>
              <a:t>Find the total number of students and average course points by feeder institutions</a:t>
            </a:r>
            <a:r>
              <a:rPr lang="en" sz="18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200">
              <a:solidFill>
                <a:srgbClr val="212121"/>
              </a:solidFill>
            </a:endParaRPr>
          </a:p>
        </p:txBody>
      </p:sp>
      <p:pic>
        <p:nvPicPr>
          <p:cNvPr id="2733" name="Google Shape;273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551" y="1361350"/>
            <a:ext cx="4486426" cy="369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734" name="Google Shape;2734;p76"/>
          <p:cNvSpPr txBox="1"/>
          <p:nvPr/>
        </p:nvSpPr>
        <p:spPr>
          <a:xfrm>
            <a:off x="4492000" y="2666325"/>
            <a:ext cx="113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Piece of the results: It was 67 rows.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8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p77"/>
          <p:cNvSpPr txBox="1"/>
          <p:nvPr>
            <p:ph type="title"/>
          </p:nvPr>
        </p:nvSpPr>
        <p:spPr>
          <a:xfrm>
            <a:off x="628550" y="21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Database for AINT: Query 2</a:t>
            </a:r>
            <a:endParaRPr/>
          </a:p>
        </p:txBody>
      </p:sp>
      <p:sp>
        <p:nvSpPr>
          <p:cNvPr id="2740" name="Google Shape;2740;p77"/>
          <p:cNvSpPr txBox="1"/>
          <p:nvPr>
            <p:ph idx="1" type="subTitle"/>
          </p:nvPr>
        </p:nvSpPr>
        <p:spPr>
          <a:xfrm>
            <a:off x="5840725" y="1644750"/>
            <a:ext cx="26724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>
                <a:latin typeface="Roboto"/>
                <a:ea typeface="Roboto"/>
                <a:cs typeface="Roboto"/>
                <a:sym typeface="Roboto"/>
              </a:rPr>
              <a:t>2. Find the total number of students and average course points by gender.</a:t>
            </a:r>
            <a:endParaRPr sz="2700">
              <a:solidFill>
                <a:srgbClr val="212121"/>
              </a:solidFill>
            </a:endParaRPr>
          </a:p>
        </p:txBody>
      </p:sp>
      <p:pic>
        <p:nvPicPr>
          <p:cNvPr id="2741" name="Google Shape;27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550" y="2278850"/>
            <a:ext cx="479107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p78"/>
          <p:cNvSpPr txBox="1"/>
          <p:nvPr>
            <p:ph type="title"/>
          </p:nvPr>
        </p:nvSpPr>
        <p:spPr>
          <a:xfrm>
            <a:off x="628550" y="21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Database for AINT: Query 3</a:t>
            </a:r>
            <a:endParaRPr/>
          </a:p>
        </p:txBody>
      </p:sp>
      <p:sp>
        <p:nvSpPr>
          <p:cNvPr id="2747" name="Google Shape;2747;p78"/>
          <p:cNvSpPr txBox="1"/>
          <p:nvPr>
            <p:ph idx="1" type="subTitle"/>
          </p:nvPr>
        </p:nvSpPr>
        <p:spPr>
          <a:xfrm>
            <a:off x="5840725" y="1644750"/>
            <a:ext cx="26724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>
                <a:latin typeface="Roboto"/>
                <a:ea typeface="Roboto"/>
                <a:cs typeface="Roboto"/>
                <a:sym typeface="Roboto"/>
              </a:rPr>
              <a:t>3. Find the total number of students and average course points by ethnicity.</a:t>
            </a:r>
            <a:endParaRPr sz="2700">
              <a:solidFill>
                <a:srgbClr val="212121"/>
              </a:solidFill>
            </a:endParaRPr>
          </a:p>
        </p:txBody>
      </p:sp>
      <p:pic>
        <p:nvPicPr>
          <p:cNvPr id="2748" name="Google Shape;27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25" y="1644750"/>
            <a:ext cx="512445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79"/>
          <p:cNvSpPr txBox="1"/>
          <p:nvPr>
            <p:ph type="title"/>
          </p:nvPr>
        </p:nvSpPr>
        <p:spPr>
          <a:xfrm>
            <a:off x="628550" y="124975"/>
            <a:ext cx="82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Database for AINT: Query 4</a:t>
            </a:r>
            <a:endParaRPr/>
          </a:p>
        </p:txBody>
      </p:sp>
      <p:sp>
        <p:nvSpPr>
          <p:cNvPr id="2754" name="Google Shape;2754;p79"/>
          <p:cNvSpPr txBox="1"/>
          <p:nvPr>
            <p:ph idx="1" type="subTitle"/>
          </p:nvPr>
        </p:nvSpPr>
        <p:spPr>
          <a:xfrm>
            <a:off x="5840725" y="1644750"/>
            <a:ext cx="26724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>
                <a:latin typeface="Roboto"/>
                <a:ea typeface="Roboto"/>
                <a:cs typeface="Roboto"/>
                <a:sym typeface="Roboto"/>
              </a:rPr>
              <a:t>4. Find the total number of students and average course points by city.</a:t>
            </a:r>
            <a:endParaRPr sz="2700">
              <a:solidFill>
                <a:srgbClr val="212121"/>
              </a:solidFill>
            </a:endParaRPr>
          </a:p>
        </p:txBody>
      </p:sp>
      <p:pic>
        <p:nvPicPr>
          <p:cNvPr id="2755" name="Google Shape;275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75" y="1093925"/>
            <a:ext cx="3988923" cy="4049574"/>
          </a:xfrm>
          <a:prstGeom prst="rect">
            <a:avLst/>
          </a:prstGeom>
          <a:noFill/>
          <a:ln>
            <a:noFill/>
          </a:ln>
        </p:spPr>
      </p:pic>
      <p:sp>
        <p:nvSpPr>
          <p:cNvPr id="2756" name="Google Shape;2756;p79"/>
          <p:cNvSpPr txBox="1"/>
          <p:nvPr/>
        </p:nvSpPr>
        <p:spPr>
          <a:xfrm>
            <a:off x="3669025" y="2311975"/>
            <a:ext cx="120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Piece of the results: It was 71 rows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80"/>
          <p:cNvSpPr txBox="1"/>
          <p:nvPr>
            <p:ph type="title"/>
          </p:nvPr>
        </p:nvSpPr>
        <p:spPr>
          <a:xfrm>
            <a:off x="628550" y="21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Database for AINT: Query 5</a:t>
            </a:r>
            <a:endParaRPr/>
          </a:p>
        </p:txBody>
      </p:sp>
      <p:sp>
        <p:nvSpPr>
          <p:cNvPr id="2762" name="Google Shape;2762;p80"/>
          <p:cNvSpPr txBox="1"/>
          <p:nvPr>
            <p:ph idx="1" type="subTitle"/>
          </p:nvPr>
        </p:nvSpPr>
        <p:spPr>
          <a:xfrm>
            <a:off x="5840725" y="1644750"/>
            <a:ext cx="26724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>
                <a:latin typeface="Roboto"/>
                <a:ea typeface="Roboto"/>
                <a:cs typeface="Roboto"/>
                <a:sym typeface="Roboto"/>
              </a:rPr>
              <a:t>5. Find the total number of students and average course points by district.</a:t>
            </a:r>
            <a:endParaRPr sz="2700">
              <a:solidFill>
                <a:srgbClr val="212121"/>
              </a:solidFill>
            </a:endParaRPr>
          </a:p>
        </p:txBody>
      </p:sp>
      <p:pic>
        <p:nvPicPr>
          <p:cNvPr id="2763" name="Google Shape;276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75" y="1644750"/>
            <a:ext cx="5535925" cy="2815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p81"/>
          <p:cNvSpPr txBox="1"/>
          <p:nvPr>
            <p:ph type="title"/>
          </p:nvPr>
        </p:nvSpPr>
        <p:spPr>
          <a:xfrm>
            <a:off x="102875" y="216425"/>
            <a:ext cx="888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Database for AINT: Query 6</a:t>
            </a:r>
            <a:endParaRPr/>
          </a:p>
        </p:txBody>
      </p:sp>
      <p:sp>
        <p:nvSpPr>
          <p:cNvPr id="2769" name="Google Shape;2769;p81"/>
          <p:cNvSpPr txBox="1"/>
          <p:nvPr>
            <p:ph idx="1" type="subTitle"/>
          </p:nvPr>
        </p:nvSpPr>
        <p:spPr>
          <a:xfrm>
            <a:off x="5840725" y="1644750"/>
            <a:ext cx="26724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latin typeface="Roboto"/>
                <a:ea typeface="Roboto"/>
                <a:cs typeface="Roboto"/>
                <a:sym typeface="Roboto"/>
              </a:rPr>
              <a:t>6.Overall Acceptance/admission rates in the AINT program, ranked by feeder institution admission rates and grades.</a:t>
            </a:r>
            <a:endParaRPr sz="17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0" name="Google Shape;277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00" y="789125"/>
            <a:ext cx="4922499" cy="425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82"/>
          <p:cNvSpPr txBox="1"/>
          <p:nvPr>
            <p:ph type="title"/>
          </p:nvPr>
        </p:nvSpPr>
        <p:spPr>
          <a:xfrm>
            <a:off x="628550" y="21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Database for AINT: Query 7</a:t>
            </a:r>
            <a:endParaRPr/>
          </a:p>
        </p:txBody>
      </p:sp>
      <p:sp>
        <p:nvSpPr>
          <p:cNvPr id="2776" name="Google Shape;2776;p82"/>
          <p:cNvSpPr txBox="1"/>
          <p:nvPr>
            <p:ph idx="1" type="subTitle"/>
          </p:nvPr>
        </p:nvSpPr>
        <p:spPr>
          <a:xfrm>
            <a:off x="5840725" y="1644750"/>
            <a:ext cx="26724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7.Calculate graduation rate for student's in AINT program.</a:t>
            </a:r>
            <a:endParaRPr sz="25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7" name="Google Shape;277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250" y="2133588"/>
            <a:ext cx="3871950" cy="15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83"/>
          <p:cNvSpPr txBox="1"/>
          <p:nvPr>
            <p:ph type="title"/>
          </p:nvPr>
        </p:nvSpPr>
        <p:spPr>
          <a:xfrm>
            <a:off x="628550" y="21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Database for AINT: Query 8</a:t>
            </a:r>
            <a:endParaRPr/>
          </a:p>
        </p:txBody>
      </p:sp>
      <p:sp>
        <p:nvSpPr>
          <p:cNvPr id="2783" name="Google Shape;2783;p83"/>
          <p:cNvSpPr txBox="1"/>
          <p:nvPr>
            <p:ph idx="1" type="subTitle"/>
          </p:nvPr>
        </p:nvSpPr>
        <p:spPr>
          <a:xfrm>
            <a:off x="5840725" y="1644750"/>
            <a:ext cx="26724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8.Calculate Average amount of time it takes AINT student to graduate</a:t>
            </a:r>
            <a:endParaRPr sz="25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4" name="Google Shape;278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400" y="2205713"/>
            <a:ext cx="381952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p84"/>
          <p:cNvSpPr txBox="1"/>
          <p:nvPr>
            <p:ph type="title"/>
          </p:nvPr>
        </p:nvSpPr>
        <p:spPr>
          <a:xfrm>
            <a:off x="628550" y="21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Database for AINT: Query 9</a:t>
            </a:r>
            <a:endParaRPr/>
          </a:p>
        </p:txBody>
      </p:sp>
      <p:sp>
        <p:nvSpPr>
          <p:cNvPr id="2790" name="Google Shape;2790;p84"/>
          <p:cNvSpPr txBox="1"/>
          <p:nvPr>
            <p:ph idx="1" type="subTitle"/>
          </p:nvPr>
        </p:nvSpPr>
        <p:spPr>
          <a:xfrm>
            <a:off x="5840725" y="1644750"/>
            <a:ext cx="26724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9.Find the percentage of students who passed Math courses in the AINT program</a:t>
            </a:r>
            <a:endParaRPr sz="25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1" name="Google Shape;279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2095950"/>
            <a:ext cx="39243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58"/>
          <p:cNvSpPr txBox="1"/>
          <p:nvPr>
            <p:ph type="title"/>
          </p:nvPr>
        </p:nvSpPr>
        <p:spPr>
          <a:xfrm>
            <a:off x="2145138" y="2375725"/>
            <a:ext cx="4853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Er-Diagram</a:t>
            </a:r>
            <a:endParaRPr/>
          </a:p>
        </p:txBody>
      </p:sp>
      <p:sp>
        <p:nvSpPr>
          <p:cNvPr id="2609" name="Google Shape;2609;p58"/>
          <p:cNvSpPr txBox="1"/>
          <p:nvPr>
            <p:ph idx="2" type="title"/>
          </p:nvPr>
        </p:nvSpPr>
        <p:spPr>
          <a:xfrm>
            <a:off x="3937550" y="848575"/>
            <a:ext cx="12690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5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85"/>
          <p:cNvSpPr txBox="1"/>
          <p:nvPr>
            <p:ph type="title"/>
          </p:nvPr>
        </p:nvSpPr>
        <p:spPr>
          <a:xfrm>
            <a:off x="628550" y="21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Database for AINT: Query 10</a:t>
            </a:r>
            <a:endParaRPr/>
          </a:p>
        </p:txBody>
      </p:sp>
      <p:sp>
        <p:nvSpPr>
          <p:cNvPr id="2797" name="Google Shape;2797;p85"/>
          <p:cNvSpPr txBox="1"/>
          <p:nvPr>
            <p:ph idx="1" type="subTitle"/>
          </p:nvPr>
        </p:nvSpPr>
        <p:spPr>
          <a:xfrm>
            <a:off x="5840725" y="1644750"/>
            <a:ext cx="26724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10.Find the </a:t>
            </a:r>
            <a:r>
              <a:rPr lang="en" sz="2200"/>
              <a:t>percentage</a:t>
            </a:r>
            <a:r>
              <a:rPr lang="en" sz="2200"/>
              <a:t> of students who passed IT courses in the AINT program</a:t>
            </a:r>
            <a:endParaRPr sz="25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8" name="Google Shape;279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925" y="2139725"/>
            <a:ext cx="4306275" cy="15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86"/>
          <p:cNvSpPr txBox="1"/>
          <p:nvPr>
            <p:ph type="title"/>
          </p:nvPr>
        </p:nvSpPr>
        <p:spPr>
          <a:xfrm>
            <a:off x="628550" y="21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Database for AINT: Query 11</a:t>
            </a:r>
            <a:endParaRPr/>
          </a:p>
        </p:txBody>
      </p:sp>
      <p:sp>
        <p:nvSpPr>
          <p:cNvPr id="2804" name="Google Shape;2804;p86"/>
          <p:cNvSpPr txBox="1"/>
          <p:nvPr>
            <p:ph idx="1" type="subTitle"/>
          </p:nvPr>
        </p:nvSpPr>
        <p:spPr>
          <a:xfrm>
            <a:off x="5840725" y="1644750"/>
            <a:ext cx="26724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11.Find the percentage of students who failed Math courses in the aINT program</a:t>
            </a:r>
            <a:endParaRPr sz="25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5" name="Google Shape;280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00" y="2175975"/>
            <a:ext cx="4460250" cy="16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6" name="Google Shape;2806;p86"/>
          <p:cNvSpPr/>
          <p:nvPr/>
        </p:nvSpPr>
        <p:spPr>
          <a:xfrm>
            <a:off x="1577350" y="2540575"/>
            <a:ext cx="13602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Fail-rate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p87"/>
          <p:cNvSpPr txBox="1"/>
          <p:nvPr>
            <p:ph type="title"/>
          </p:nvPr>
        </p:nvSpPr>
        <p:spPr>
          <a:xfrm>
            <a:off x="628550" y="21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Database for AINT: Query 12</a:t>
            </a:r>
            <a:endParaRPr/>
          </a:p>
        </p:txBody>
      </p:sp>
      <p:sp>
        <p:nvSpPr>
          <p:cNvPr id="2812" name="Google Shape;2812;p87"/>
          <p:cNvSpPr txBox="1"/>
          <p:nvPr>
            <p:ph idx="1" type="subTitle"/>
          </p:nvPr>
        </p:nvSpPr>
        <p:spPr>
          <a:xfrm>
            <a:off x="5840725" y="1644750"/>
            <a:ext cx="26724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12.Find the percentage of students who failed IT courses in the AINT program</a:t>
            </a:r>
            <a:endParaRPr sz="25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3" name="Google Shape;281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25" y="2061700"/>
            <a:ext cx="4830850" cy="15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p87"/>
          <p:cNvSpPr/>
          <p:nvPr/>
        </p:nvSpPr>
        <p:spPr>
          <a:xfrm>
            <a:off x="1337300" y="2472000"/>
            <a:ext cx="1086000" cy="2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Fail_rate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88"/>
          <p:cNvSpPr txBox="1"/>
          <p:nvPr>
            <p:ph type="title"/>
          </p:nvPr>
        </p:nvSpPr>
        <p:spPr>
          <a:xfrm>
            <a:off x="220975" y="216425"/>
            <a:ext cx="85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Database for AINT: Query 13</a:t>
            </a:r>
            <a:endParaRPr/>
          </a:p>
        </p:txBody>
      </p:sp>
      <p:sp>
        <p:nvSpPr>
          <p:cNvPr id="2820" name="Google Shape;2820;p88"/>
          <p:cNvSpPr txBox="1"/>
          <p:nvPr>
            <p:ph idx="1" type="subTitle"/>
          </p:nvPr>
        </p:nvSpPr>
        <p:spPr>
          <a:xfrm>
            <a:off x="5840725" y="1644750"/>
            <a:ext cx="26724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13. Average gpa per course</a:t>
            </a:r>
            <a:endParaRPr sz="33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1" name="Google Shape;282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50" y="789125"/>
            <a:ext cx="4831100" cy="43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89"/>
          <p:cNvSpPr txBox="1"/>
          <p:nvPr>
            <p:ph type="title"/>
          </p:nvPr>
        </p:nvSpPr>
        <p:spPr>
          <a:xfrm>
            <a:off x="1213500" y="2689825"/>
            <a:ext cx="5118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4500"/>
              <a:t>Proposed </a:t>
            </a:r>
            <a:r>
              <a:rPr lang="en" sz="4000"/>
              <a:t>Retention Strategy</a:t>
            </a:r>
            <a:endParaRPr sz="4000"/>
          </a:p>
        </p:txBody>
      </p:sp>
      <p:sp>
        <p:nvSpPr>
          <p:cNvPr id="2827" name="Google Shape;2827;p89"/>
          <p:cNvSpPr txBox="1"/>
          <p:nvPr>
            <p:ph idx="2" type="title"/>
          </p:nvPr>
        </p:nvSpPr>
        <p:spPr>
          <a:xfrm>
            <a:off x="930781" y="1016229"/>
            <a:ext cx="11253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04</a:t>
            </a:r>
            <a:endParaRPr sz="5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Google Shape;2832;p90"/>
          <p:cNvSpPr txBox="1"/>
          <p:nvPr>
            <p:ph type="title"/>
          </p:nvPr>
        </p:nvSpPr>
        <p:spPr>
          <a:xfrm>
            <a:off x="983100" y="255525"/>
            <a:ext cx="729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Suggested strategies to increase the number of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students recruited</a:t>
            </a:r>
            <a:endParaRPr sz="2000"/>
          </a:p>
        </p:txBody>
      </p:sp>
      <p:sp>
        <p:nvSpPr>
          <p:cNvPr id="2833" name="Google Shape;2833;p90"/>
          <p:cNvSpPr txBox="1"/>
          <p:nvPr/>
        </p:nvSpPr>
        <p:spPr>
          <a:xfrm>
            <a:off x="1097275" y="1123250"/>
            <a:ext cx="7006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❏"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Highest admission rate: BINT (Our Lady of Guadalupe as our highest with 33%.) and AINT(Belize high school and Gwen Lizarraga High school)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❏"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Reassess current </a:t>
            </a: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marketing</a:t>
            </a: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recruiting</a:t>
            </a: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strategy 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❏"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Suggested </a:t>
            </a: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approaches</a:t>
            </a: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➢"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Partner with high schools and community colleges to offer IT-related courses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➢"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Partners with local businesses in industry  that have a high demand for IT skills.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➢"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Provide incentives such as </a:t>
            </a: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financial</a:t>
            </a: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aid, scholarships etc.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➢"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Engage more on social media to </a:t>
            </a: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educate (For instance, having past graduates share their experience etc.)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➢"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Increase current and past student engagement 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34" name="Google Shape;283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">
            <a:off x="2583145" y="4062700"/>
            <a:ext cx="3810950" cy="10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p91"/>
          <p:cNvSpPr txBox="1"/>
          <p:nvPr>
            <p:ph type="title"/>
          </p:nvPr>
        </p:nvSpPr>
        <p:spPr>
          <a:xfrm>
            <a:off x="983100" y="255525"/>
            <a:ext cx="72921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Ways to improve retention of UB IT Students</a:t>
            </a:r>
            <a:endParaRPr sz="2000"/>
          </a:p>
        </p:txBody>
      </p:sp>
      <p:sp>
        <p:nvSpPr>
          <p:cNvPr id="2840" name="Google Shape;2840;p91"/>
          <p:cNvSpPr txBox="1"/>
          <p:nvPr/>
        </p:nvSpPr>
        <p:spPr>
          <a:xfrm>
            <a:off x="1068750" y="1078650"/>
            <a:ext cx="7006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M Sans"/>
              <a:buChar char="❏"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Passing Rate: 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M Sans"/>
              <a:buChar char="❖"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BINT —----&gt; Math(81.42%) and IT(85.09) 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M Sans"/>
              <a:buChar char="❖"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AINT—-----&gt; Math(8.42) and IT(27.18)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M Sans"/>
              <a:buChar char="❏"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Failure Rate: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M Sans"/>
              <a:buChar char="❖"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BINT—-----&gt;Math(10.55) and IT(13.30)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M Sans"/>
              <a:buChar char="❖"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AINT—------&gt; Math(11.20) and IT(16.82)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M Sans"/>
              <a:buChar char="❏"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Suggested Methods: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M Sans"/>
              <a:buChar char="❖"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Improve academic support system. For </a:t>
            </a: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instance, additional support for courses (tutoring etc)</a:t>
            </a: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M Sans"/>
              <a:buChar char="❖"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Always assess and update course-outlines and course teaching methods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M Sans"/>
              <a:buChar char="❖"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Provide experiential learning opportunities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M Sans"/>
              <a:buChar char="❖"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Encourage students to participate in extracurricular activities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M Sans"/>
              <a:buChar char="❖"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Offer career support 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M Sans"/>
              <a:buChar char="❖"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Always review data and assess all factors per courses for retention rate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41" name="Google Shape;284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100" y="1147225"/>
            <a:ext cx="2035978" cy="130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92"/>
          <p:cNvSpPr txBox="1"/>
          <p:nvPr>
            <p:ph type="title"/>
          </p:nvPr>
        </p:nvSpPr>
        <p:spPr>
          <a:xfrm>
            <a:off x="925900" y="1307100"/>
            <a:ext cx="7292100" cy="25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7" name="Google Shape;2847;p92"/>
          <p:cNvPicPr preferRelativeResize="0"/>
          <p:nvPr/>
        </p:nvPicPr>
        <p:blipFill rotWithShape="1">
          <a:blip r:embed="rId3">
            <a:alphaModFix/>
          </a:blip>
          <a:srcRect b="11507" l="4671" r="5826" t="14724"/>
          <a:stretch/>
        </p:blipFill>
        <p:spPr>
          <a:xfrm>
            <a:off x="1268725" y="997600"/>
            <a:ext cx="6800850" cy="298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59"/>
          <p:cNvSpPr txBox="1"/>
          <p:nvPr>
            <p:ph type="title"/>
          </p:nvPr>
        </p:nvSpPr>
        <p:spPr>
          <a:xfrm>
            <a:off x="925900" y="1307100"/>
            <a:ext cx="7292100" cy="25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5" name="Google Shape;26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39" y="0"/>
            <a:ext cx="88057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60"/>
          <p:cNvSpPr txBox="1"/>
          <p:nvPr>
            <p:ph type="title"/>
          </p:nvPr>
        </p:nvSpPr>
        <p:spPr>
          <a:xfrm>
            <a:off x="2905125" y="1878850"/>
            <a:ext cx="4853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Tables</a:t>
            </a:r>
            <a:endParaRPr/>
          </a:p>
        </p:txBody>
      </p:sp>
      <p:sp>
        <p:nvSpPr>
          <p:cNvPr id="2621" name="Google Shape;2621;p60"/>
          <p:cNvSpPr txBox="1"/>
          <p:nvPr>
            <p:ph idx="2" type="title"/>
          </p:nvPr>
        </p:nvSpPr>
        <p:spPr>
          <a:xfrm>
            <a:off x="1102400" y="2053104"/>
            <a:ext cx="11253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p61"/>
          <p:cNvSpPr txBox="1"/>
          <p:nvPr>
            <p:ph type="title"/>
          </p:nvPr>
        </p:nvSpPr>
        <p:spPr>
          <a:xfrm>
            <a:off x="925900" y="1307100"/>
            <a:ext cx="7292100" cy="25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7" name="Google Shape;262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75" y="76650"/>
            <a:ext cx="4874150" cy="49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8" name="Google Shape;262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9125" y="0"/>
            <a:ext cx="33019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62"/>
          <p:cNvSpPr txBox="1"/>
          <p:nvPr>
            <p:ph idx="2" type="title"/>
          </p:nvPr>
        </p:nvSpPr>
        <p:spPr>
          <a:xfrm>
            <a:off x="7087931" y="2053104"/>
            <a:ext cx="11253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34" name="Google Shape;2634;p62"/>
          <p:cNvSpPr txBox="1"/>
          <p:nvPr>
            <p:ph type="title"/>
          </p:nvPr>
        </p:nvSpPr>
        <p:spPr>
          <a:xfrm>
            <a:off x="1213506" y="1878850"/>
            <a:ext cx="4853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  +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Project: Query 1</a:t>
            </a:r>
            <a:endParaRPr/>
          </a:p>
        </p:txBody>
      </p:sp>
      <p:sp>
        <p:nvSpPr>
          <p:cNvPr id="2640" name="Google Shape;2640;p63"/>
          <p:cNvSpPr txBox="1"/>
          <p:nvPr>
            <p:ph idx="1" type="subTitle"/>
          </p:nvPr>
        </p:nvSpPr>
        <p:spPr>
          <a:xfrm>
            <a:off x="5909300" y="1839050"/>
            <a:ext cx="26724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Demographic questions 1-5:</a:t>
            </a:r>
            <a:endParaRPr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50"/>
              <a:buFont typeface="Roboto"/>
              <a:buAutoNum type="arabicPeriod"/>
            </a:pPr>
            <a:r>
              <a:rPr lang="en" sz="1850">
                <a:latin typeface="Roboto"/>
                <a:ea typeface="Roboto"/>
                <a:cs typeface="Roboto"/>
                <a:sym typeface="Roboto"/>
              </a:rPr>
              <a:t>Find the total number of students and average course points by feeder institutions</a:t>
            </a:r>
            <a:r>
              <a:rPr lang="en" sz="18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200">
              <a:solidFill>
                <a:srgbClr val="212121"/>
              </a:solidFill>
            </a:endParaRPr>
          </a:p>
        </p:txBody>
      </p:sp>
      <p:pic>
        <p:nvPicPr>
          <p:cNvPr id="2641" name="Google Shape;26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5" y="1112975"/>
            <a:ext cx="521583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p64"/>
          <p:cNvSpPr txBox="1"/>
          <p:nvPr>
            <p:ph idx="1" type="subTitle"/>
          </p:nvPr>
        </p:nvSpPr>
        <p:spPr>
          <a:xfrm>
            <a:off x="6069325" y="1736175"/>
            <a:ext cx="23547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>
                <a:latin typeface="Roboto"/>
                <a:ea typeface="Roboto"/>
                <a:cs typeface="Roboto"/>
                <a:sym typeface="Roboto"/>
              </a:rPr>
              <a:t>2. Find the total number of students and average course points by gender.</a:t>
            </a:r>
            <a:endParaRPr sz="2700"/>
          </a:p>
        </p:txBody>
      </p:sp>
      <p:sp>
        <p:nvSpPr>
          <p:cNvPr id="2647" name="Google Shape;2647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Project: Query 2</a:t>
            </a:r>
            <a:endParaRPr/>
          </a:p>
        </p:txBody>
      </p:sp>
      <p:pic>
        <p:nvPicPr>
          <p:cNvPr id="2648" name="Google Shape;264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00" y="2187400"/>
            <a:ext cx="46863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base Project Proposal XL by Slidesgo">
  <a:themeElements>
    <a:clrScheme name="Simple Light">
      <a:dk1>
        <a:srgbClr val="FFFFFF"/>
      </a:dk1>
      <a:lt1>
        <a:srgbClr val="312962"/>
      </a:lt1>
      <a:dk2>
        <a:srgbClr val="24243E"/>
      </a:dk2>
      <a:lt2>
        <a:srgbClr val="115CF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